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2"/>
  </p:sldMasterIdLst>
  <p:notesMasterIdLst>
    <p:notesMasterId r:id="rId49"/>
  </p:notesMasterIdLst>
  <p:handoutMasterIdLst>
    <p:handoutMasterId r:id="rId50"/>
  </p:handoutMasterIdLst>
  <p:sldIdLst>
    <p:sldId id="256" r:id="rId3"/>
    <p:sldId id="278" r:id="rId4"/>
    <p:sldId id="274" r:id="rId5"/>
    <p:sldId id="257" r:id="rId6"/>
    <p:sldId id="277" r:id="rId7"/>
    <p:sldId id="281" r:id="rId8"/>
    <p:sldId id="282" r:id="rId9"/>
    <p:sldId id="276" r:id="rId10"/>
    <p:sldId id="269" r:id="rId11"/>
    <p:sldId id="284" r:id="rId12"/>
    <p:sldId id="275" r:id="rId13"/>
    <p:sldId id="265" r:id="rId14"/>
    <p:sldId id="261" r:id="rId15"/>
    <p:sldId id="294" r:id="rId16"/>
    <p:sldId id="270" r:id="rId17"/>
    <p:sldId id="295" r:id="rId18"/>
    <p:sldId id="264" r:id="rId19"/>
    <p:sldId id="259" r:id="rId20"/>
    <p:sldId id="260" r:id="rId21"/>
    <p:sldId id="296" r:id="rId22"/>
    <p:sldId id="297" r:id="rId23"/>
    <p:sldId id="298" r:id="rId24"/>
    <p:sldId id="299" r:id="rId25"/>
    <p:sldId id="300" r:id="rId26"/>
    <p:sldId id="301" r:id="rId27"/>
    <p:sldId id="302" r:id="rId28"/>
    <p:sldId id="271" r:id="rId29"/>
    <p:sldId id="266" r:id="rId30"/>
    <p:sldId id="263" r:id="rId31"/>
    <p:sldId id="268" r:id="rId32"/>
    <p:sldId id="303" r:id="rId33"/>
    <p:sldId id="304" r:id="rId34"/>
    <p:sldId id="305" r:id="rId35"/>
    <p:sldId id="306" r:id="rId36"/>
    <p:sldId id="307" r:id="rId37"/>
    <p:sldId id="285" r:id="rId38"/>
    <p:sldId id="267" r:id="rId39"/>
    <p:sldId id="286" r:id="rId40"/>
    <p:sldId id="287" r:id="rId41"/>
    <p:sldId id="288" r:id="rId42"/>
    <p:sldId id="289" r:id="rId43"/>
    <p:sldId id="290" r:id="rId44"/>
    <p:sldId id="291" r:id="rId45"/>
    <p:sldId id="292" r:id="rId46"/>
    <p:sldId id="293" r:id="rId47"/>
    <p:sldId id="279" r:id="rId4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53">
          <p15:clr>
            <a:srgbClr val="A4A3A4"/>
          </p15:clr>
        </p15:guide>
        <p15:guide id="2" pos="3839">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1F1F0"/>
    <a:srgbClr val="3F3F3F"/>
    <a:srgbClr val="FDFDFD"/>
    <a:srgbClr val="F0F0E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458" autoAdjust="0"/>
    <p:restoredTop sz="96314" autoAdjust="0"/>
  </p:normalViewPr>
  <p:slideViewPr>
    <p:cSldViewPr snapToGrid="0" showGuides="1">
      <p:cViewPr varScale="1">
        <p:scale>
          <a:sx n="106" d="100"/>
          <a:sy n="106" d="100"/>
        </p:scale>
        <p:origin x="708" y="108"/>
      </p:cViewPr>
      <p:guideLst>
        <p:guide orient="horz" pos="2153"/>
        <p:guide pos="3839"/>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handoutMaster" Target="handoutMasters/handoutMaster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theme" Target="theme/theme1.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8" Type="http://schemas.openxmlformats.org/officeDocument/2006/relationships/slide" Target="slides/slide6.xml"/><Relationship Id="rId51" Type="http://schemas.openxmlformats.org/officeDocument/2006/relationships/presProps" Target="pres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2022-12-15</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230668242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44EF01D-83B6-4C00-B140-840A98A21ACF}" type="datetimeFigureOut">
              <a:rPr lang="zh-CN" altLang="en-US" smtClean="0"/>
              <a:t>2022-12-15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B704758-3F40-44B3-936D-6280EE4DD66B}" type="slidenum">
              <a:rPr lang="zh-CN" altLang="en-US" smtClean="0"/>
              <a:t>‹#›</a:t>
            </a:fld>
            <a:endParaRPr lang="zh-CN" altLang="en-US"/>
          </a:p>
        </p:txBody>
      </p:sp>
    </p:spTree>
    <p:extLst>
      <p:ext uri="{BB962C8B-B14F-4D97-AF65-F5344CB8AC3E}">
        <p14:creationId xmlns:p14="http://schemas.microsoft.com/office/powerpoint/2010/main" val="10719267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B704758-3F40-44B3-936D-6280EE4DD66B}" type="slidenum">
              <a:rPr lang="zh-CN" altLang="en-US" smtClean="0"/>
              <a:t>6</a:t>
            </a:fld>
            <a:endParaRPr lang="zh-CN" altLang="en-US"/>
          </a:p>
        </p:txBody>
      </p:sp>
    </p:spTree>
    <p:extLst>
      <p:ext uri="{BB962C8B-B14F-4D97-AF65-F5344CB8AC3E}">
        <p14:creationId xmlns:p14="http://schemas.microsoft.com/office/powerpoint/2010/main" val="23334088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https://www.ypppt.com/</a:t>
            </a:r>
            <a:endParaRPr lang="zh-CN" altLang="en-US" dirty="0"/>
          </a:p>
        </p:txBody>
      </p:sp>
      <p:sp>
        <p:nvSpPr>
          <p:cNvPr id="4" name="灯片编号占位符 3"/>
          <p:cNvSpPr>
            <a:spLocks noGrp="1"/>
          </p:cNvSpPr>
          <p:nvPr>
            <p:ph type="sldNum" sz="quarter" idx="10"/>
          </p:nvPr>
        </p:nvSpPr>
        <p:spPr/>
        <p:txBody>
          <a:bodyPr/>
          <a:lstStyle/>
          <a:p>
            <a:fld id="{CB704758-3F40-44B3-936D-6280EE4DD66B}" type="slidenum">
              <a:rPr lang="zh-CN" altLang="en-US" smtClean="0"/>
              <a:t>24</a:t>
            </a:fld>
            <a:endParaRPr lang="zh-CN" altLang="en-US"/>
          </a:p>
        </p:txBody>
      </p:sp>
    </p:spTree>
    <p:extLst>
      <p:ext uri="{BB962C8B-B14F-4D97-AF65-F5344CB8AC3E}">
        <p14:creationId xmlns:p14="http://schemas.microsoft.com/office/powerpoint/2010/main" val="20681319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https://www.ypppt.com/</a:t>
            </a:r>
            <a:endParaRPr lang="zh-CN" altLang="en-US" dirty="0"/>
          </a:p>
        </p:txBody>
      </p:sp>
      <p:sp>
        <p:nvSpPr>
          <p:cNvPr id="4" name="灯片编号占位符 3"/>
          <p:cNvSpPr>
            <a:spLocks noGrp="1"/>
          </p:cNvSpPr>
          <p:nvPr>
            <p:ph type="sldNum" sz="quarter" idx="10"/>
          </p:nvPr>
        </p:nvSpPr>
        <p:spPr/>
        <p:txBody>
          <a:bodyPr/>
          <a:lstStyle/>
          <a:p>
            <a:fld id="{CB704758-3F40-44B3-936D-6280EE4DD66B}" type="slidenum">
              <a:rPr lang="zh-CN" altLang="en-US" smtClean="0"/>
              <a:t>25</a:t>
            </a:fld>
            <a:endParaRPr lang="zh-CN" altLang="en-US"/>
          </a:p>
        </p:txBody>
      </p:sp>
    </p:spTree>
    <p:extLst>
      <p:ext uri="{BB962C8B-B14F-4D97-AF65-F5344CB8AC3E}">
        <p14:creationId xmlns:p14="http://schemas.microsoft.com/office/powerpoint/2010/main" val="29881399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https://www.ypppt.com/</a:t>
            </a:r>
            <a:endParaRPr lang="zh-CN" altLang="en-US" dirty="0"/>
          </a:p>
        </p:txBody>
      </p:sp>
      <p:sp>
        <p:nvSpPr>
          <p:cNvPr id="4" name="灯片编号占位符 3"/>
          <p:cNvSpPr>
            <a:spLocks noGrp="1"/>
          </p:cNvSpPr>
          <p:nvPr>
            <p:ph type="sldNum" sz="quarter" idx="10"/>
          </p:nvPr>
        </p:nvSpPr>
        <p:spPr/>
        <p:txBody>
          <a:bodyPr/>
          <a:lstStyle/>
          <a:p>
            <a:fld id="{CB704758-3F40-44B3-936D-6280EE4DD66B}" type="slidenum">
              <a:rPr lang="zh-CN" altLang="en-US" smtClean="0"/>
              <a:t>26</a:t>
            </a:fld>
            <a:endParaRPr lang="zh-CN" altLang="en-US"/>
          </a:p>
        </p:txBody>
      </p:sp>
    </p:spTree>
    <p:extLst>
      <p:ext uri="{BB962C8B-B14F-4D97-AF65-F5344CB8AC3E}">
        <p14:creationId xmlns:p14="http://schemas.microsoft.com/office/powerpoint/2010/main" val="5127827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B704758-3F40-44B3-936D-6280EE4DD66B}" type="slidenum">
              <a:rPr lang="zh-CN" altLang="en-US" smtClean="0"/>
              <a:t>9</a:t>
            </a:fld>
            <a:endParaRPr lang="zh-CN" altLang="en-US"/>
          </a:p>
        </p:txBody>
      </p:sp>
    </p:spTree>
    <p:extLst>
      <p:ext uri="{BB962C8B-B14F-4D97-AF65-F5344CB8AC3E}">
        <p14:creationId xmlns:p14="http://schemas.microsoft.com/office/powerpoint/2010/main" val="11575828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B704758-3F40-44B3-936D-6280EE4DD66B}" type="slidenum">
              <a:rPr lang="zh-CN" altLang="en-US" smtClean="0"/>
              <a:t>10</a:t>
            </a:fld>
            <a:endParaRPr lang="zh-CN" altLang="en-US"/>
          </a:p>
        </p:txBody>
      </p:sp>
    </p:spTree>
    <p:extLst>
      <p:ext uri="{BB962C8B-B14F-4D97-AF65-F5344CB8AC3E}">
        <p14:creationId xmlns:p14="http://schemas.microsoft.com/office/powerpoint/2010/main" val="20221853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https://www.ypppt.com/</a:t>
            </a:r>
            <a:endParaRPr lang="zh-CN" altLang="en-US" dirty="0"/>
          </a:p>
        </p:txBody>
      </p:sp>
      <p:sp>
        <p:nvSpPr>
          <p:cNvPr id="4" name="灯片编号占位符 3"/>
          <p:cNvSpPr>
            <a:spLocks noGrp="1"/>
          </p:cNvSpPr>
          <p:nvPr>
            <p:ph type="sldNum" sz="quarter" idx="10"/>
          </p:nvPr>
        </p:nvSpPr>
        <p:spPr/>
        <p:txBody>
          <a:bodyPr/>
          <a:lstStyle/>
          <a:p>
            <a:fld id="{CB704758-3F40-44B3-936D-6280EE4DD66B}" type="slidenum">
              <a:rPr lang="zh-CN" altLang="en-US" smtClean="0"/>
              <a:t>13</a:t>
            </a:fld>
            <a:endParaRPr lang="zh-CN" altLang="en-US"/>
          </a:p>
        </p:txBody>
      </p:sp>
    </p:spTree>
    <p:extLst>
      <p:ext uri="{BB962C8B-B14F-4D97-AF65-F5344CB8AC3E}">
        <p14:creationId xmlns:p14="http://schemas.microsoft.com/office/powerpoint/2010/main" val="30314596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https://www.ypppt.com/</a:t>
            </a:r>
            <a:endParaRPr lang="zh-CN" altLang="en-US" dirty="0"/>
          </a:p>
        </p:txBody>
      </p:sp>
      <p:sp>
        <p:nvSpPr>
          <p:cNvPr id="4" name="灯片编号占位符 3"/>
          <p:cNvSpPr>
            <a:spLocks noGrp="1"/>
          </p:cNvSpPr>
          <p:nvPr>
            <p:ph type="sldNum" sz="quarter" idx="10"/>
          </p:nvPr>
        </p:nvSpPr>
        <p:spPr/>
        <p:txBody>
          <a:bodyPr/>
          <a:lstStyle/>
          <a:p>
            <a:fld id="{CB704758-3F40-44B3-936D-6280EE4DD66B}" type="slidenum">
              <a:rPr lang="zh-CN" altLang="en-US" smtClean="0"/>
              <a:t>14</a:t>
            </a:fld>
            <a:endParaRPr lang="zh-CN" altLang="en-US"/>
          </a:p>
        </p:txBody>
      </p:sp>
    </p:spTree>
    <p:extLst>
      <p:ext uri="{BB962C8B-B14F-4D97-AF65-F5344CB8AC3E}">
        <p14:creationId xmlns:p14="http://schemas.microsoft.com/office/powerpoint/2010/main" val="22446975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https://www.ypppt.com/</a:t>
            </a:r>
            <a:endParaRPr lang="zh-CN" altLang="en-US" dirty="0"/>
          </a:p>
        </p:txBody>
      </p:sp>
      <p:sp>
        <p:nvSpPr>
          <p:cNvPr id="4" name="灯片编号占位符 3"/>
          <p:cNvSpPr>
            <a:spLocks noGrp="1"/>
          </p:cNvSpPr>
          <p:nvPr>
            <p:ph type="sldNum" sz="quarter" idx="10"/>
          </p:nvPr>
        </p:nvSpPr>
        <p:spPr/>
        <p:txBody>
          <a:bodyPr/>
          <a:lstStyle/>
          <a:p>
            <a:fld id="{CB704758-3F40-44B3-936D-6280EE4DD66B}" type="slidenum">
              <a:rPr lang="zh-CN" altLang="en-US" smtClean="0"/>
              <a:t>20</a:t>
            </a:fld>
            <a:endParaRPr lang="zh-CN" altLang="en-US"/>
          </a:p>
        </p:txBody>
      </p:sp>
    </p:spTree>
    <p:extLst>
      <p:ext uri="{BB962C8B-B14F-4D97-AF65-F5344CB8AC3E}">
        <p14:creationId xmlns:p14="http://schemas.microsoft.com/office/powerpoint/2010/main" val="8534443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https://www.ypppt.com/</a:t>
            </a:r>
            <a:endParaRPr lang="zh-CN" altLang="en-US" dirty="0"/>
          </a:p>
        </p:txBody>
      </p:sp>
      <p:sp>
        <p:nvSpPr>
          <p:cNvPr id="4" name="灯片编号占位符 3"/>
          <p:cNvSpPr>
            <a:spLocks noGrp="1"/>
          </p:cNvSpPr>
          <p:nvPr>
            <p:ph type="sldNum" sz="quarter" idx="10"/>
          </p:nvPr>
        </p:nvSpPr>
        <p:spPr/>
        <p:txBody>
          <a:bodyPr/>
          <a:lstStyle/>
          <a:p>
            <a:fld id="{CB704758-3F40-44B3-936D-6280EE4DD66B}" type="slidenum">
              <a:rPr lang="zh-CN" altLang="en-US" smtClean="0"/>
              <a:t>21</a:t>
            </a:fld>
            <a:endParaRPr lang="zh-CN" altLang="en-US"/>
          </a:p>
        </p:txBody>
      </p:sp>
    </p:spTree>
    <p:extLst>
      <p:ext uri="{BB962C8B-B14F-4D97-AF65-F5344CB8AC3E}">
        <p14:creationId xmlns:p14="http://schemas.microsoft.com/office/powerpoint/2010/main" val="28054513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https://www.ypppt.com/</a:t>
            </a:r>
            <a:endParaRPr lang="zh-CN" altLang="en-US" dirty="0"/>
          </a:p>
        </p:txBody>
      </p:sp>
      <p:sp>
        <p:nvSpPr>
          <p:cNvPr id="4" name="灯片编号占位符 3"/>
          <p:cNvSpPr>
            <a:spLocks noGrp="1"/>
          </p:cNvSpPr>
          <p:nvPr>
            <p:ph type="sldNum" sz="quarter" idx="10"/>
          </p:nvPr>
        </p:nvSpPr>
        <p:spPr/>
        <p:txBody>
          <a:bodyPr/>
          <a:lstStyle/>
          <a:p>
            <a:fld id="{CB704758-3F40-44B3-936D-6280EE4DD66B}" type="slidenum">
              <a:rPr lang="zh-CN" altLang="en-US" smtClean="0"/>
              <a:t>22</a:t>
            </a:fld>
            <a:endParaRPr lang="zh-CN" altLang="en-US"/>
          </a:p>
        </p:txBody>
      </p:sp>
    </p:spTree>
    <p:extLst>
      <p:ext uri="{BB962C8B-B14F-4D97-AF65-F5344CB8AC3E}">
        <p14:creationId xmlns:p14="http://schemas.microsoft.com/office/powerpoint/2010/main" val="35399018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https://www.ypppt.com/</a:t>
            </a:r>
            <a:endParaRPr lang="zh-CN" altLang="en-US" dirty="0"/>
          </a:p>
        </p:txBody>
      </p:sp>
      <p:sp>
        <p:nvSpPr>
          <p:cNvPr id="4" name="灯片编号占位符 3"/>
          <p:cNvSpPr>
            <a:spLocks noGrp="1"/>
          </p:cNvSpPr>
          <p:nvPr>
            <p:ph type="sldNum" sz="quarter" idx="10"/>
          </p:nvPr>
        </p:nvSpPr>
        <p:spPr/>
        <p:txBody>
          <a:bodyPr/>
          <a:lstStyle/>
          <a:p>
            <a:fld id="{CB704758-3F40-44B3-936D-6280EE4DD66B}" type="slidenum">
              <a:rPr lang="zh-CN" altLang="en-US" smtClean="0"/>
              <a:t>23</a:t>
            </a:fld>
            <a:endParaRPr lang="zh-CN" altLang="en-US"/>
          </a:p>
        </p:txBody>
      </p:sp>
    </p:spTree>
    <p:extLst>
      <p:ext uri="{BB962C8B-B14F-4D97-AF65-F5344CB8AC3E}">
        <p14:creationId xmlns:p14="http://schemas.microsoft.com/office/powerpoint/2010/main" val="31813646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DCAE5979-7681-49BB-B73E-6A17365A52EB}" type="datetimeFigureOut">
              <a:rPr lang="zh-CN" altLang="en-US" smtClean="0"/>
              <a:t>2022-12-15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B2E982B-6C26-4825-8E69-3C8BC1205585}"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DCAE5979-7681-49BB-B73E-6A17365A52EB}" type="datetimeFigureOut">
              <a:rPr lang="zh-CN" altLang="en-US" smtClean="0"/>
              <a:t>2022-12-15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B2E982B-6C26-4825-8E69-3C8BC1205585}"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DCAE5979-7681-49BB-B73E-6A17365A52EB}" type="datetimeFigureOut">
              <a:rPr lang="zh-CN" altLang="en-US" smtClean="0"/>
              <a:t>2022-12-15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B2E982B-6C26-4825-8E69-3C8BC1205585}"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7" name="矩形 6"/>
          <p:cNvSpPr/>
          <p:nvPr userDrawn="1"/>
        </p:nvSpPr>
        <p:spPr>
          <a:xfrm>
            <a:off x="0" y="0"/>
            <a:ext cx="12190730" cy="6878955"/>
          </a:xfrm>
          <a:prstGeom prst="rect">
            <a:avLst/>
          </a:prstGeom>
          <a:gradFill>
            <a:gsLst>
              <a:gs pos="0">
                <a:srgbClr val="F0F0EF"/>
              </a:gs>
              <a:gs pos="96000">
                <a:srgbClr val="FDFDFD"/>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DCAE5979-7681-49BB-B73E-6A17365A52EB}" type="datetimeFigureOut">
              <a:rPr lang="zh-CN" altLang="en-US" smtClean="0"/>
              <a:t>2022-12-15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B2E982B-6C26-4825-8E69-3C8BC1205585}" type="slidenum">
              <a:rPr lang="zh-CN" altLang="en-US" smtClean="0"/>
              <a:t>‹#›</a:t>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p:txBody>
          <a:bodyPr/>
          <a:lstStyle/>
          <a:p>
            <a:fld id="{DCAE5979-7681-49BB-B73E-6A17365A52EB}" type="datetimeFigureOut">
              <a:rPr lang="zh-CN" altLang="en-US" smtClean="0"/>
              <a:t>2022-12-15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B2E982B-6C26-4825-8E69-3C8BC1205585}" type="slidenum">
              <a:rPr lang="zh-CN" altLang="en-US" smtClean="0"/>
              <a:t>‹#›</a:t>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DCAE5979-7681-49BB-B73E-6A17365A52EB}" type="datetimeFigureOut">
              <a:rPr lang="zh-CN" altLang="en-US" smtClean="0"/>
              <a:t>2022-12-15</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B2E982B-6C26-4825-8E69-3C8BC1205585}" type="slidenum">
              <a:rPr lang="zh-CN" altLang="en-US" smtClean="0"/>
              <a:t>‹#›</a:t>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CAE5979-7681-49BB-B73E-6A17365A52EB}" type="datetimeFigureOut">
              <a:rPr lang="zh-CN" altLang="en-US" smtClean="0"/>
              <a:t>2022-12-15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B2E982B-6C26-4825-8E69-3C8BC1205585}" type="slidenum">
              <a:rPr lang="zh-CN" altLang="en-US" smtClean="0"/>
              <a:t>‹#›</a:t>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CAE5979-7681-49BB-B73E-6A17365A52EB}" type="datetimeFigureOut">
              <a:rPr lang="zh-CN" altLang="en-US" smtClean="0"/>
              <a:t>2022-12-15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B2E982B-6C26-4825-8E69-3C8BC1205585}" type="slidenum">
              <a:rPr lang="zh-CN" altLang="en-US" smtClean="0"/>
              <a:t>‹#›</a:t>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CAE5979-7681-49BB-B73E-6A17365A52EB}" type="datetimeFigureOut">
              <a:rPr lang="zh-CN" altLang="en-US" smtClean="0"/>
              <a:t>2022-12-15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B2E982B-6C26-4825-8E69-3C8BC1205585}" type="slidenum">
              <a:rPr lang="zh-CN" altLang="en-US" smtClean="0"/>
              <a:t>‹#›</a:t>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CAE5979-7681-49BB-B73E-6A17365A52EB}" type="datetimeFigureOut">
              <a:rPr lang="zh-CN" altLang="en-US" smtClean="0"/>
              <a:t>2022-12-15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B2E982B-6C26-4825-8E69-3C8BC1205585}"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7" name="矩形 6"/>
          <p:cNvSpPr/>
          <p:nvPr userDrawn="1"/>
        </p:nvSpPr>
        <p:spPr>
          <a:xfrm>
            <a:off x="0" y="0"/>
            <a:ext cx="12190730" cy="6878955"/>
          </a:xfrm>
          <a:prstGeom prst="rect">
            <a:avLst/>
          </a:prstGeom>
          <a:gradFill>
            <a:gsLst>
              <a:gs pos="0">
                <a:srgbClr val="F0F0EF"/>
              </a:gs>
              <a:gs pos="96000">
                <a:srgbClr val="FDFDFD"/>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DCAE5979-7681-49BB-B73E-6A17365A52EB}" type="datetimeFigureOut">
              <a:rPr lang="zh-CN" altLang="en-US" smtClean="0"/>
              <a:t>2022-12-15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B2E982B-6C26-4825-8E69-3C8BC1205585}" type="slidenum">
              <a:rPr lang="zh-CN" altLang="en-US" smtClean="0"/>
              <a:t>‹#›</a:t>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DCAE5979-7681-49BB-B73E-6A17365A52EB}" type="datetimeFigureOut">
              <a:rPr lang="zh-CN" altLang="en-US" smtClean="0"/>
              <a:t>2022-12-15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B2E982B-6C26-4825-8E69-3C8BC1205585}"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DCAE5979-7681-49BB-B73E-6A17365A52EB}" type="datetimeFigureOut">
              <a:rPr lang="zh-CN" altLang="en-US" smtClean="0"/>
              <a:t>2022-12-15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B2E982B-6C26-4825-8E69-3C8BC1205585}"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p:txBody>
          <a:bodyPr/>
          <a:lstStyle/>
          <a:p>
            <a:fld id="{DCAE5979-7681-49BB-B73E-6A17365A52EB}" type="datetimeFigureOut">
              <a:rPr lang="zh-CN" altLang="en-US" smtClean="0"/>
              <a:t>2022-12-15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B2E982B-6C26-4825-8E69-3C8BC1205585}"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DCAE5979-7681-49BB-B73E-6A17365A52EB}" type="datetimeFigureOut">
              <a:rPr lang="zh-CN" altLang="en-US" smtClean="0"/>
              <a:t>2022-12-15</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B2E982B-6C26-4825-8E69-3C8BC1205585}"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CAE5979-7681-49BB-B73E-6A17365A52EB}" type="datetimeFigureOut">
              <a:rPr lang="zh-CN" altLang="en-US" smtClean="0"/>
              <a:t>2022-12-15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B2E982B-6C26-4825-8E69-3C8BC1205585}"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CAE5979-7681-49BB-B73E-6A17365A52EB}" type="datetimeFigureOut">
              <a:rPr lang="zh-CN" altLang="en-US" smtClean="0"/>
              <a:t>2022-12-15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B2E982B-6C26-4825-8E69-3C8BC1205585}"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CAE5979-7681-49BB-B73E-6A17365A52EB}" type="datetimeFigureOut">
              <a:rPr lang="zh-CN" altLang="en-US" smtClean="0"/>
              <a:t>2022-12-15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B2E982B-6C26-4825-8E69-3C8BC1205585}"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DCAE5979-7681-49BB-B73E-6A17365A52EB}" type="datetimeFigureOut">
              <a:rPr lang="zh-CN" altLang="en-US" smtClean="0"/>
              <a:t>2022-12-15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B2E982B-6C26-4825-8E69-3C8BC1205585}"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slideLayout" Target="../slideLayouts/slideLayout13.xml"/><Relationship Id="rId7" Type="http://schemas.openxmlformats.org/officeDocument/2006/relationships/slideLayout" Target="../slideLayouts/slideLayout17.xml"/><Relationship Id="rId12" Type="http://schemas.openxmlformats.org/officeDocument/2006/relationships/theme" Target="../theme/theme2.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5" Type="http://schemas.openxmlformats.org/officeDocument/2006/relationships/slideLayout" Target="../slideLayouts/slideLayout15.xml"/><Relationship Id="rId10" Type="http://schemas.openxmlformats.org/officeDocument/2006/relationships/slideLayout" Target="../slideLayouts/slideLayout20.xml"/><Relationship Id="rId4" Type="http://schemas.openxmlformats.org/officeDocument/2006/relationships/slideLayout" Target="../slideLayouts/slideLayout14.xml"/><Relationship Id="rId9"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CAE5979-7681-49BB-B73E-6A17365A52EB}" type="datetimeFigureOut">
              <a:rPr lang="zh-CN" altLang="en-US" smtClean="0"/>
              <a:t>2022-12-15</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B2E982B-6C26-4825-8E69-3C8BC1205585}"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CAE5979-7681-49BB-B73E-6A17365A52EB}" type="datetimeFigureOut">
              <a:rPr lang="zh-CN" altLang="en-US" smtClean="0"/>
              <a:t>2022-12-15</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B2E982B-6C26-4825-8E69-3C8BC1205585}"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12.xml"/><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12.xml"/><Relationship Id="rId5" Type="http://schemas.openxmlformats.org/officeDocument/2006/relationships/image" Target="../media/image26.png"/><Relationship Id="rId4" Type="http://schemas.openxmlformats.org/officeDocument/2006/relationships/image" Target="../media/image25.png"/></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2.xml"/><Relationship Id="rId4" Type="http://schemas.openxmlformats.org/officeDocument/2006/relationships/image" Target="../media/image35.png"/></Relationships>
</file>

<file path=ppt/slides/_rels/slide3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2.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4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12.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4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0478"/>
            <a:ext cx="12190730" cy="6878955"/>
          </a:xfrm>
          <a:prstGeom prst="rect">
            <a:avLst/>
          </a:prstGeom>
          <a:gradFill>
            <a:gsLst>
              <a:gs pos="0">
                <a:srgbClr val="F0F0EF"/>
              </a:gs>
              <a:gs pos="96000">
                <a:srgbClr val="FDFDFD"/>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105号-简雅黑" panose="00000500000000000000" pitchFamily="2" charset="-122"/>
              <a:ea typeface="字魂105号-简雅黑" panose="00000500000000000000" pitchFamily="2" charset="-122"/>
              <a:cs typeface="字魂105号-简雅黑" panose="00000500000000000000" pitchFamily="2" charset="-122"/>
              <a:sym typeface="字魂105号-简雅黑" panose="00000500000000000000" pitchFamily="2" charset="-122"/>
            </a:endParaRPr>
          </a:p>
        </p:txBody>
      </p:sp>
      <p:pic>
        <p:nvPicPr>
          <p:cNvPr id="33" name="图片 32" descr="灰色线条背景"/>
          <p:cNvPicPr>
            <a:picLocks noChangeAspect="1"/>
          </p:cNvPicPr>
          <p:nvPr/>
        </p:nvPicPr>
        <p:blipFill>
          <a:blip r:embed="rId3"/>
          <a:srcRect l="26982" t="76980" r="32338" b="8297"/>
          <a:stretch>
            <a:fillRect/>
          </a:stretch>
        </p:blipFill>
        <p:spPr>
          <a:xfrm rot="16200000">
            <a:off x="6113145" y="800100"/>
            <a:ext cx="6878955" cy="5278120"/>
          </a:xfrm>
          <a:prstGeom prst="rect">
            <a:avLst/>
          </a:prstGeom>
        </p:spPr>
      </p:pic>
      <p:sp>
        <p:nvSpPr>
          <p:cNvPr id="122" name="文本框 121"/>
          <p:cNvSpPr txBox="1"/>
          <p:nvPr/>
        </p:nvSpPr>
        <p:spPr>
          <a:xfrm>
            <a:off x="847725" y="2774315"/>
            <a:ext cx="5590540" cy="829945"/>
          </a:xfrm>
          <a:prstGeom prst="rect">
            <a:avLst/>
          </a:prstGeom>
          <a:noFill/>
        </p:spPr>
        <p:txBody>
          <a:bodyPr wrap="square" rtlCol="0">
            <a:spAutoFit/>
          </a:bodyPr>
          <a:lstStyle/>
          <a:p>
            <a:pPr algn="dist"/>
            <a:r>
              <a:rPr kumimoji="1" lang="zh-CN" altLang="en-US" sz="4800" dirty="0">
                <a:solidFill>
                  <a:schemeClr val="tx1">
                    <a:lumMod val="75000"/>
                    <a:lumOff val="25000"/>
                  </a:schemeClr>
                </a:solidFill>
                <a:effectLst/>
                <a:latin typeface="字魂105号-简雅黑" panose="00000500000000000000" pitchFamily="2" charset="-122"/>
                <a:ea typeface="字魂105号-简雅黑" panose="00000500000000000000" pitchFamily="2" charset="-122"/>
                <a:cs typeface="字魂105号-简雅黑" panose="00000500000000000000" pitchFamily="2" charset="-122"/>
                <a:sym typeface="字魂105号-简雅黑" panose="00000500000000000000" pitchFamily="2" charset="-122"/>
              </a:rPr>
              <a:t>人工智能导论</a:t>
            </a:r>
          </a:p>
        </p:txBody>
      </p:sp>
      <p:sp>
        <p:nvSpPr>
          <p:cNvPr id="125" name="文本框 124"/>
          <p:cNvSpPr txBox="1"/>
          <p:nvPr/>
        </p:nvSpPr>
        <p:spPr>
          <a:xfrm>
            <a:off x="847725" y="4724400"/>
            <a:ext cx="2085598" cy="408623"/>
          </a:xfrm>
          <a:prstGeom prst="roundRect">
            <a:avLst/>
          </a:prstGeom>
          <a:solidFill>
            <a:srgbClr val="3F3F3F"/>
          </a:solidFill>
          <a:ln>
            <a:noFill/>
          </a:ln>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dirty="0">
                <a:solidFill>
                  <a:schemeClr val="bg1"/>
                </a:solidFill>
                <a:latin typeface="字魂105号-简雅黑" panose="00000500000000000000" pitchFamily="2" charset="-122"/>
                <a:ea typeface="字魂105号-简雅黑" panose="00000500000000000000" pitchFamily="2" charset="-122"/>
                <a:cs typeface="字魂105号-简雅黑" panose="00000500000000000000" pitchFamily="2" charset="-122"/>
                <a:sym typeface="字魂105号-简雅黑" panose="00000500000000000000" pitchFamily="2" charset="-122"/>
              </a:rPr>
              <a:t>刘阳煜   </a:t>
            </a:r>
            <a:endParaRPr lang="zh-CN" altLang="zh-CN" dirty="0">
              <a:solidFill>
                <a:schemeClr val="bg1"/>
              </a:solidFill>
              <a:latin typeface="字魂105号-简雅黑" panose="00000500000000000000" pitchFamily="2" charset="-122"/>
              <a:ea typeface="字魂105号-简雅黑" panose="00000500000000000000" pitchFamily="2" charset="-122"/>
              <a:cs typeface="字魂105号-简雅黑" panose="00000500000000000000" pitchFamily="2" charset="-122"/>
              <a:sym typeface="字魂105号-简雅黑" panose="00000500000000000000" pitchFamily="2" charset="-122"/>
            </a:endParaRPr>
          </a:p>
        </p:txBody>
      </p:sp>
      <p:sp>
        <p:nvSpPr>
          <p:cNvPr id="127" name="文本框 126"/>
          <p:cNvSpPr txBox="1"/>
          <p:nvPr/>
        </p:nvSpPr>
        <p:spPr>
          <a:xfrm>
            <a:off x="847725" y="1835785"/>
            <a:ext cx="3522980" cy="769441"/>
          </a:xfrm>
          <a:prstGeom prst="rect">
            <a:avLst/>
          </a:prstGeom>
          <a:noFill/>
        </p:spPr>
        <p:txBody>
          <a:bodyPr wrap="square" rtlCol="0">
            <a:spAutoFit/>
          </a:bodyPr>
          <a:lstStyle/>
          <a:p>
            <a:pPr algn="dist"/>
            <a:r>
              <a:rPr lang="zh-CN" altLang="en-US" sz="4400" dirty="0">
                <a:solidFill>
                  <a:srgbClr val="3F3F3F"/>
                </a:solidFill>
                <a:latin typeface="字魂105号-简雅黑" panose="00000500000000000000" pitchFamily="2" charset="-122"/>
                <a:ea typeface="字魂105号-简雅黑" panose="00000500000000000000" pitchFamily="2" charset="-122"/>
                <a:cs typeface="字魂105号-简雅黑" panose="00000500000000000000" pitchFamily="2" charset="-122"/>
                <a:sym typeface="字魂105号-简雅黑" panose="00000500000000000000" pitchFamily="2" charset="-122"/>
              </a:rPr>
              <a:t>大作业报告 </a:t>
            </a:r>
            <a:endParaRPr kumimoji="1" lang="zh-CN" altLang="en-US" sz="4400" dirty="0">
              <a:solidFill>
                <a:srgbClr val="3F3F3F"/>
              </a:solidFill>
              <a:effectLst/>
              <a:latin typeface="字魂105号-简雅黑" panose="00000500000000000000" pitchFamily="2" charset="-122"/>
              <a:ea typeface="字魂105号-简雅黑" panose="00000500000000000000" pitchFamily="2" charset="-122"/>
              <a:cs typeface="字魂105号-简雅黑" panose="00000500000000000000" pitchFamily="2" charset="-122"/>
              <a:sym typeface="字魂105号-简雅黑" panose="00000500000000000000" pitchFamily="2" charset="-122"/>
            </a:endParaRPr>
          </a:p>
        </p:txBody>
      </p:sp>
      <p:sp>
        <p:nvSpPr>
          <p:cNvPr id="62" name="文本框 61"/>
          <p:cNvSpPr txBox="1"/>
          <p:nvPr/>
        </p:nvSpPr>
        <p:spPr>
          <a:xfrm>
            <a:off x="3329305" y="4724400"/>
            <a:ext cx="2230120" cy="408148"/>
          </a:xfrm>
          <a:prstGeom prst="roundRect">
            <a:avLst/>
          </a:prstGeom>
          <a:solidFill>
            <a:srgbClr val="3F3F3F"/>
          </a:solidFill>
          <a:ln>
            <a:noFill/>
          </a:ln>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dist"/>
            <a:r>
              <a:rPr lang="zh-CN" dirty="0">
                <a:solidFill>
                  <a:schemeClr val="bg1"/>
                </a:solidFill>
                <a:latin typeface="字魂105号-简雅黑" panose="00000500000000000000" pitchFamily="2" charset="-122"/>
                <a:ea typeface="字魂105号-简雅黑" panose="00000500000000000000" pitchFamily="2" charset="-122"/>
                <a:cs typeface="字魂105号-简雅黑" panose="00000500000000000000" pitchFamily="2" charset="-122"/>
                <a:sym typeface="字魂105号-简雅黑" panose="00000500000000000000" pitchFamily="2" charset="-122"/>
              </a:rPr>
              <a:t>日期：</a:t>
            </a:r>
            <a:r>
              <a:rPr lang="en-US" altLang="zh-CN" dirty="0">
                <a:solidFill>
                  <a:schemeClr val="bg1"/>
                </a:solidFill>
                <a:latin typeface="字魂105号-简雅黑" panose="00000500000000000000" pitchFamily="2" charset="-122"/>
                <a:ea typeface="字魂105号-简雅黑" panose="00000500000000000000" pitchFamily="2" charset="-122"/>
                <a:cs typeface="字魂105号-简雅黑" panose="00000500000000000000" pitchFamily="2" charset="-122"/>
                <a:sym typeface="字魂105号-简雅黑" panose="00000500000000000000" pitchFamily="2" charset="-122"/>
              </a:rPr>
              <a:t>2022.12.16</a:t>
            </a:r>
            <a:r>
              <a:rPr lang="zh-CN" b="1" dirty="0">
                <a:solidFill>
                  <a:schemeClr val="bg1"/>
                </a:solidFill>
                <a:latin typeface="字魂105号-简雅黑" panose="00000500000000000000" pitchFamily="2" charset="-122"/>
                <a:ea typeface="字魂105号-简雅黑" panose="00000500000000000000" pitchFamily="2" charset="-122"/>
                <a:cs typeface="字魂105号-简雅黑" panose="00000500000000000000" pitchFamily="2" charset="-122"/>
                <a:sym typeface="字魂105号-简雅黑" panose="00000500000000000000" pitchFamily="2" charset="-122"/>
              </a:rPr>
              <a:t> </a:t>
            </a:r>
            <a:endParaRPr lang="zh-CN" altLang="en-US" b="1" dirty="0">
              <a:solidFill>
                <a:schemeClr val="bg1"/>
              </a:solidFill>
              <a:latin typeface="字魂105号-简雅黑" panose="00000500000000000000" pitchFamily="2" charset="-122"/>
              <a:ea typeface="字魂105号-简雅黑" panose="00000500000000000000" pitchFamily="2" charset="-122"/>
              <a:cs typeface="字魂105号-简雅黑" panose="00000500000000000000" pitchFamily="2" charset="-122"/>
              <a:sym typeface="字魂105号-简雅黑" panose="00000500000000000000" pitchFamily="2" charset="-122"/>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4000" advTm="0">
        <p14:vortex dir="r"/>
      </p:transition>
    </mc:Choice>
    <mc:Fallback xmlns="">
      <p:transition spd="slow" advTm="0">
        <p:fade/>
      </p:transition>
    </mc:Fallback>
  </mc:AlternateContent>
  <p:timing>
    <p:tnLst>
      <p:par>
        <p:cTn id="1" dur="indefinite" restart="never" fill="hold"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iterate type="lt">
                                    <p:tmPct val="10000"/>
                                  </p:iterate>
                                  <p:childTnLst>
                                    <p:set>
                                      <p:cBhvr>
                                        <p:cTn id="6" dur="1" fill="hold">
                                          <p:stCondLst>
                                            <p:cond delay="0"/>
                                          </p:stCondLst>
                                        </p:cTn>
                                        <p:tgtEl>
                                          <p:spTgt spid="122"/>
                                        </p:tgtEl>
                                        <p:attrNameLst>
                                          <p:attrName>style.visibility</p:attrName>
                                        </p:attrNameLst>
                                      </p:cBhvr>
                                      <p:to>
                                        <p:strVal val="visible"/>
                                      </p:to>
                                    </p:set>
                                    <p:anim calcmode="lin" valueType="num">
                                      <p:cBhvr additive="base">
                                        <p:cTn id="7" dur="1000" fill="hold"/>
                                        <p:tgtEl>
                                          <p:spTgt spid="122"/>
                                        </p:tgtEl>
                                        <p:attrNameLst>
                                          <p:attrName>ppt_x</p:attrName>
                                        </p:attrNameLst>
                                      </p:cBhvr>
                                      <p:tavLst>
                                        <p:tav tm="0">
                                          <p:val>
                                            <p:strVal val="1+#ppt_w/2"/>
                                          </p:val>
                                        </p:tav>
                                        <p:tav tm="100000">
                                          <p:val>
                                            <p:strVal val="#ppt_x"/>
                                          </p:val>
                                        </p:tav>
                                      </p:tavLst>
                                    </p:anim>
                                    <p:anim calcmode="lin" valueType="num">
                                      <p:cBhvr additive="base">
                                        <p:cTn id="8" dur="1000" fill="hold"/>
                                        <p:tgtEl>
                                          <p:spTgt spid="122"/>
                                        </p:tgtEl>
                                        <p:attrNameLst>
                                          <p:attrName>ppt_y</p:attrName>
                                        </p:attrNameLst>
                                      </p:cBhvr>
                                      <p:tavLst>
                                        <p:tav tm="0">
                                          <p:val>
                                            <p:strVal val="#ppt_y"/>
                                          </p:val>
                                        </p:tav>
                                        <p:tav tm="100000">
                                          <p:val>
                                            <p:strVal val="#ppt_y"/>
                                          </p:val>
                                        </p:tav>
                                      </p:tavLst>
                                    </p:anim>
                                  </p:childTnLst>
                                </p:cTn>
                              </p:par>
                            </p:childTnLst>
                          </p:cTn>
                        </p:par>
                        <p:par>
                          <p:cTn id="9" fill="hold">
                            <p:stCondLst>
                              <p:cond delay="1500"/>
                            </p:stCondLst>
                            <p:childTnLst>
                              <p:par>
                                <p:cTn id="10" presetID="27" presetClass="emph" presetSubtype="0" fill="remove" grpId="1" nodeType="afterEffect">
                                  <p:stCondLst>
                                    <p:cond delay="0"/>
                                  </p:stCondLst>
                                  <p:iterate type="lt">
                                    <p:tmPct val="15000"/>
                                  </p:iterate>
                                  <p:childTnLst>
                                    <p:animClr clrSpc="rgb" dir="cw">
                                      <p:cBhvr override="childStyle">
                                        <p:cTn id="11" dur="500" autoRev="1" fill="remove"/>
                                        <p:tgtEl>
                                          <p:spTgt spid="122"/>
                                        </p:tgtEl>
                                        <p:attrNameLst>
                                          <p:attrName>style.color</p:attrName>
                                        </p:attrNameLst>
                                      </p:cBhvr>
                                      <p:to>
                                        <a:schemeClr val="bg1"/>
                                      </p:to>
                                    </p:animClr>
                                    <p:animClr clrSpc="rgb" dir="cw">
                                      <p:cBhvr>
                                        <p:cTn id="12" dur="500" autoRev="1" fill="remove"/>
                                        <p:tgtEl>
                                          <p:spTgt spid="122"/>
                                        </p:tgtEl>
                                        <p:attrNameLst>
                                          <p:attrName>fillcolor</p:attrName>
                                        </p:attrNameLst>
                                      </p:cBhvr>
                                      <p:to>
                                        <a:schemeClr val="bg1"/>
                                      </p:to>
                                    </p:animClr>
                                    <p:set>
                                      <p:cBhvr>
                                        <p:cTn id="13" dur="500" autoRev="1" fill="remove"/>
                                        <p:tgtEl>
                                          <p:spTgt spid="122"/>
                                        </p:tgtEl>
                                        <p:attrNameLst>
                                          <p:attrName>fill.type</p:attrName>
                                        </p:attrNameLst>
                                      </p:cBhvr>
                                      <p:to>
                                        <p:strVal val="solid"/>
                                      </p:to>
                                    </p:set>
                                    <p:set>
                                      <p:cBhvr>
                                        <p:cTn id="14" dur="500" autoRev="1" fill="remove"/>
                                        <p:tgtEl>
                                          <p:spTgt spid="122"/>
                                        </p:tgtEl>
                                        <p:attrNameLst>
                                          <p:attrName>fill.on</p:attrName>
                                        </p:attrNameLst>
                                      </p:cBhvr>
                                      <p:to>
                                        <p:strVal val="true"/>
                                      </p:to>
                                    </p:set>
                                  </p:childTnLst>
                                </p:cTn>
                              </p:par>
                            </p:childTnLst>
                          </p:cTn>
                        </p:par>
                        <p:par>
                          <p:cTn id="15" fill="hold">
                            <p:stCondLst>
                              <p:cond delay="3250"/>
                            </p:stCondLst>
                            <p:childTnLst>
                              <p:par>
                                <p:cTn id="16" presetID="2" presetClass="entr" presetSubtype="2" fill="hold" grpId="0" nodeType="afterEffect">
                                  <p:stCondLst>
                                    <p:cond delay="0"/>
                                  </p:stCondLst>
                                  <p:iterate type="lt">
                                    <p:tmPct val="10000"/>
                                  </p:iterate>
                                  <p:childTnLst>
                                    <p:set>
                                      <p:cBhvr>
                                        <p:cTn id="17" dur="1" fill="hold">
                                          <p:stCondLst>
                                            <p:cond delay="0"/>
                                          </p:stCondLst>
                                        </p:cTn>
                                        <p:tgtEl>
                                          <p:spTgt spid="127"/>
                                        </p:tgtEl>
                                        <p:attrNameLst>
                                          <p:attrName>style.visibility</p:attrName>
                                        </p:attrNameLst>
                                      </p:cBhvr>
                                      <p:to>
                                        <p:strVal val="visible"/>
                                      </p:to>
                                    </p:set>
                                    <p:anim calcmode="lin" valueType="num">
                                      <p:cBhvr additive="base">
                                        <p:cTn id="18" dur="1000" fill="hold"/>
                                        <p:tgtEl>
                                          <p:spTgt spid="127"/>
                                        </p:tgtEl>
                                        <p:attrNameLst>
                                          <p:attrName>ppt_x</p:attrName>
                                        </p:attrNameLst>
                                      </p:cBhvr>
                                      <p:tavLst>
                                        <p:tav tm="0">
                                          <p:val>
                                            <p:strVal val="1+#ppt_w/2"/>
                                          </p:val>
                                        </p:tav>
                                        <p:tav tm="100000">
                                          <p:val>
                                            <p:strVal val="#ppt_x"/>
                                          </p:val>
                                        </p:tav>
                                      </p:tavLst>
                                    </p:anim>
                                    <p:anim calcmode="lin" valueType="num">
                                      <p:cBhvr additive="base">
                                        <p:cTn id="19" dur="1000" fill="hold"/>
                                        <p:tgtEl>
                                          <p:spTgt spid="127"/>
                                        </p:tgtEl>
                                        <p:attrNameLst>
                                          <p:attrName>ppt_y</p:attrName>
                                        </p:attrNameLst>
                                      </p:cBhvr>
                                      <p:tavLst>
                                        <p:tav tm="0">
                                          <p:val>
                                            <p:strVal val="#ppt_y"/>
                                          </p:val>
                                        </p:tav>
                                        <p:tav tm="100000">
                                          <p:val>
                                            <p:strVal val="#ppt_y"/>
                                          </p:val>
                                        </p:tav>
                                      </p:tavLst>
                                    </p:anim>
                                  </p:childTnLst>
                                </p:cTn>
                              </p:par>
                            </p:childTnLst>
                          </p:cTn>
                        </p:par>
                        <p:par>
                          <p:cTn id="20" fill="hold">
                            <p:stCondLst>
                              <p:cond delay="4650"/>
                            </p:stCondLst>
                            <p:childTnLst>
                              <p:par>
                                <p:cTn id="21" presetID="27" presetClass="emph" presetSubtype="0" fill="remove" grpId="1" nodeType="afterEffect">
                                  <p:stCondLst>
                                    <p:cond delay="0"/>
                                  </p:stCondLst>
                                  <p:iterate type="lt">
                                    <p:tmPct val="15000"/>
                                  </p:iterate>
                                  <p:childTnLst>
                                    <p:animClr clrSpc="rgb" dir="cw">
                                      <p:cBhvr override="childStyle">
                                        <p:cTn id="22" dur="500" autoRev="1" fill="remove"/>
                                        <p:tgtEl>
                                          <p:spTgt spid="127"/>
                                        </p:tgtEl>
                                        <p:attrNameLst>
                                          <p:attrName>style.color</p:attrName>
                                        </p:attrNameLst>
                                      </p:cBhvr>
                                      <p:to>
                                        <a:schemeClr val="bg1"/>
                                      </p:to>
                                    </p:animClr>
                                    <p:animClr clrSpc="rgb" dir="cw">
                                      <p:cBhvr>
                                        <p:cTn id="23" dur="500" autoRev="1" fill="remove"/>
                                        <p:tgtEl>
                                          <p:spTgt spid="127"/>
                                        </p:tgtEl>
                                        <p:attrNameLst>
                                          <p:attrName>fillcolor</p:attrName>
                                        </p:attrNameLst>
                                      </p:cBhvr>
                                      <p:to>
                                        <a:schemeClr val="bg1"/>
                                      </p:to>
                                    </p:animClr>
                                    <p:set>
                                      <p:cBhvr>
                                        <p:cTn id="24" dur="500" autoRev="1" fill="remove"/>
                                        <p:tgtEl>
                                          <p:spTgt spid="127"/>
                                        </p:tgtEl>
                                        <p:attrNameLst>
                                          <p:attrName>fill.type</p:attrName>
                                        </p:attrNameLst>
                                      </p:cBhvr>
                                      <p:to>
                                        <p:strVal val="solid"/>
                                      </p:to>
                                    </p:set>
                                    <p:set>
                                      <p:cBhvr>
                                        <p:cTn id="25" dur="500" autoRev="1" fill="remove"/>
                                        <p:tgtEl>
                                          <p:spTgt spid="127"/>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 grpId="0"/>
      <p:bldP spid="122" grpId="1"/>
      <p:bldP spid="127" grpId="0"/>
      <p:bldP spid="127" grpId="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7"/>
          <p:cNvSpPr>
            <a:spLocks noChangeArrowheads="1"/>
          </p:cNvSpPr>
          <p:nvPr/>
        </p:nvSpPr>
        <p:spPr bwMode="auto">
          <a:xfrm>
            <a:off x="1093586" y="2401808"/>
            <a:ext cx="2509816" cy="1577740"/>
          </a:xfrm>
          <a:prstGeom prst="rect">
            <a:avLst/>
          </a:prstGeom>
        </p:spPr>
        <p:txBody>
          <a:bodyPr wrap="square" lIns="0" tIns="0" rIns="0" bIns="0" anchor="ctr" anchorCtr="0">
            <a:spAutoFit/>
          </a:bodyPr>
          <a:lstStyle/>
          <a:p>
            <a:pPr algn="just">
              <a:lnSpc>
                <a:spcPct val="150000"/>
              </a:lnSpc>
            </a:pPr>
            <a:r>
              <a:rPr lang="zh-CN" altLang="zh-CN" sz="1400" kern="100" dirty="0">
                <a:effectLst/>
                <a:latin typeface="微软雅黑" panose="020B0503020204020204" pitchFamily="34" charset="-122"/>
                <a:ea typeface="微软雅黑" panose="020B0503020204020204" pitchFamily="34" charset="-122"/>
                <a:cs typeface="Times New Roman" panose="02020603050405020304" pitchFamily="18" charset="0"/>
              </a:rPr>
              <a:t>数据集文件夹，其每一个子文件夹有对应种类的手势图片约</a:t>
            </a:r>
            <a:r>
              <a:rPr lang="en-US" altLang="zh-CN" sz="1400" kern="100" dirty="0">
                <a:effectLst/>
                <a:latin typeface="微软雅黑" panose="020B0503020204020204" pitchFamily="34" charset="-122"/>
                <a:ea typeface="微软雅黑" panose="020B0503020204020204" pitchFamily="34" charset="-122"/>
                <a:cs typeface="Times New Roman" panose="02020603050405020304" pitchFamily="18" charset="0"/>
              </a:rPr>
              <a:t>7000</a:t>
            </a:r>
            <a:r>
              <a:rPr lang="zh-CN" altLang="zh-CN" sz="1400" kern="100" dirty="0">
                <a:effectLst/>
                <a:latin typeface="微软雅黑" panose="020B0503020204020204" pitchFamily="34" charset="-122"/>
                <a:ea typeface="微软雅黑" panose="020B0503020204020204" pitchFamily="34" charset="-122"/>
                <a:cs typeface="Times New Roman" panose="02020603050405020304" pitchFamily="18" charset="0"/>
              </a:rPr>
              <a:t>张。在使用时每种图片保留</a:t>
            </a:r>
            <a:r>
              <a:rPr lang="en-US" altLang="zh-CN" sz="1400" kern="100" dirty="0">
                <a:effectLst/>
                <a:latin typeface="微软雅黑" panose="020B0503020204020204" pitchFamily="34" charset="-122"/>
                <a:ea typeface="微软雅黑" panose="020B0503020204020204" pitchFamily="34" charset="-122"/>
                <a:cs typeface="Times New Roman" panose="02020603050405020304" pitchFamily="18" charset="0"/>
              </a:rPr>
              <a:t>1000</a:t>
            </a:r>
            <a:r>
              <a:rPr lang="zh-CN" altLang="zh-CN" sz="1400" kern="100" dirty="0">
                <a:effectLst/>
                <a:latin typeface="微软雅黑" panose="020B0503020204020204" pitchFamily="34" charset="-122"/>
                <a:ea typeface="微软雅黑" panose="020B0503020204020204" pitchFamily="34" charset="-122"/>
                <a:cs typeface="Times New Roman" panose="02020603050405020304" pitchFamily="18" charset="0"/>
              </a:rPr>
              <a:t>张作为验证集，其余均为训练集。</a:t>
            </a:r>
          </a:p>
        </p:txBody>
      </p:sp>
      <p:sp>
        <p:nvSpPr>
          <p:cNvPr id="27" name="椭圆 26"/>
          <p:cNvSpPr>
            <a:spLocks/>
          </p:cNvSpPr>
          <p:nvPr/>
        </p:nvSpPr>
        <p:spPr>
          <a:xfrm>
            <a:off x="1055354" y="1169688"/>
            <a:ext cx="1978620" cy="1251038"/>
          </a:xfrm>
          <a:prstGeom prst="ellipse">
            <a:avLst/>
          </a:prstGeom>
          <a:solidFill>
            <a:srgbClr val="3F3F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105号-简雅黑" panose="00000500000000000000" pitchFamily="2" charset="-122"/>
              <a:ea typeface="字魂105号-简雅黑" panose="00000500000000000000" pitchFamily="2" charset="-122"/>
              <a:cs typeface="字魂105号-简雅黑" panose="00000500000000000000" pitchFamily="2" charset="-122"/>
              <a:sym typeface="字魂105号-简雅黑" panose="00000500000000000000" pitchFamily="2" charset="-122"/>
            </a:endParaRPr>
          </a:p>
        </p:txBody>
      </p:sp>
      <p:sp>
        <p:nvSpPr>
          <p:cNvPr id="28" name="TextBox 3"/>
          <p:cNvSpPr txBox="1"/>
          <p:nvPr/>
        </p:nvSpPr>
        <p:spPr>
          <a:xfrm>
            <a:off x="1174714" y="1442941"/>
            <a:ext cx="1739900" cy="584775"/>
          </a:xfrm>
          <a:prstGeom prst="rect">
            <a:avLst/>
          </a:prstGeom>
          <a:noFill/>
        </p:spPr>
        <p:txBody>
          <a:bodyPr wrap="square" rtlCol="0">
            <a:spAutoFit/>
          </a:bodyPr>
          <a:lstStyle/>
          <a:p>
            <a:pPr algn="dist" fontAlgn="base">
              <a:spcBef>
                <a:spcPct val="0"/>
              </a:spcBef>
              <a:spcAft>
                <a:spcPct val="0"/>
              </a:spcAft>
            </a:pPr>
            <a:r>
              <a:rPr lang="en-US" altLang="zh-CN" sz="3200" dirty="0">
                <a:solidFill>
                  <a:schemeClr val="bg1"/>
                </a:solidFill>
                <a:latin typeface="字魂105号-简雅黑" panose="00000500000000000000" pitchFamily="2" charset="-122"/>
                <a:ea typeface="字魂105号-简雅黑" panose="00000500000000000000" pitchFamily="2" charset="-122"/>
                <a:cs typeface="字魂105号-简雅黑" panose="00000500000000000000" pitchFamily="2" charset="-122"/>
                <a:sym typeface="字魂105号-简雅黑" panose="00000500000000000000" pitchFamily="2" charset="-122"/>
              </a:rPr>
              <a:t>dataset</a:t>
            </a:r>
            <a:endParaRPr lang="zh-CN" altLang="en-US" sz="3200" dirty="0">
              <a:solidFill>
                <a:schemeClr val="bg1"/>
              </a:solidFill>
              <a:latin typeface="字魂105号-简雅黑" panose="00000500000000000000" pitchFamily="2" charset="-122"/>
              <a:ea typeface="字魂105号-简雅黑" panose="00000500000000000000" pitchFamily="2" charset="-122"/>
              <a:cs typeface="字魂105号-简雅黑" panose="00000500000000000000" pitchFamily="2" charset="-122"/>
              <a:sym typeface="字魂105号-简雅黑" panose="00000500000000000000" pitchFamily="2" charset="-122"/>
            </a:endParaRPr>
          </a:p>
        </p:txBody>
      </p:sp>
      <p:sp>
        <p:nvSpPr>
          <p:cNvPr id="2" name="TextBox 7"/>
          <p:cNvSpPr txBox="1"/>
          <p:nvPr/>
        </p:nvSpPr>
        <p:spPr>
          <a:xfrm>
            <a:off x="4692015" y="304800"/>
            <a:ext cx="2807970" cy="460375"/>
          </a:xfrm>
          <a:prstGeom prst="rect">
            <a:avLst/>
          </a:prstGeom>
          <a:noFill/>
        </p:spPr>
        <p:txBody>
          <a:bodyPr wrap="square" rtlCol="0">
            <a:spAutoFit/>
          </a:bodyPr>
          <a:lstStyle/>
          <a:p>
            <a:pPr algn="dist"/>
            <a:r>
              <a:rPr lang="zh-CN" altLang="en-US" sz="2400" dirty="0">
                <a:solidFill>
                  <a:schemeClr val="tx1">
                    <a:lumMod val="75000"/>
                    <a:lumOff val="25000"/>
                  </a:schemeClr>
                </a:solidFill>
                <a:latin typeface="字魂105号-简雅黑" panose="00000500000000000000" pitchFamily="2" charset="-122"/>
                <a:ea typeface="字魂105号-简雅黑" panose="00000500000000000000" pitchFamily="2" charset="-122"/>
                <a:cs typeface="字魂105号-简雅黑" panose="00000500000000000000" pitchFamily="2" charset="-122"/>
                <a:sym typeface="字魂105号-简雅黑" panose="00000500000000000000" pitchFamily="2" charset="-122"/>
              </a:rPr>
              <a:t>文件说明</a:t>
            </a:r>
          </a:p>
        </p:txBody>
      </p:sp>
      <p:cxnSp>
        <p:nvCxnSpPr>
          <p:cNvPr id="3" name="直接连接符 2"/>
          <p:cNvCxnSpPr/>
          <p:nvPr/>
        </p:nvCxnSpPr>
        <p:spPr>
          <a:xfrm>
            <a:off x="23495" y="535305"/>
            <a:ext cx="4572000" cy="0"/>
          </a:xfrm>
          <a:prstGeom prst="line">
            <a:avLst/>
          </a:prstGeom>
          <a:ln>
            <a:solidFill>
              <a:srgbClr val="3F3F3F"/>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7620000" y="535305"/>
            <a:ext cx="4572000" cy="0"/>
          </a:xfrm>
          <a:prstGeom prst="line">
            <a:avLst/>
          </a:prstGeom>
          <a:ln>
            <a:solidFill>
              <a:srgbClr val="3F3F3F"/>
            </a:solidFill>
          </a:ln>
        </p:spPr>
        <p:style>
          <a:lnRef idx="1">
            <a:schemeClr val="accent1"/>
          </a:lnRef>
          <a:fillRef idx="0">
            <a:schemeClr val="accent1"/>
          </a:fillRef>
          <a:effectRef idx="0">
            <a:schemeClr val="accent1"/>
          </a:effectRef>
          <a:fontRef idx="minor">
            <a:schemeClr val="tx1"/>
          </a:fontRef>
        </p:style>
      </p:cxnSp>
      <p:sp>
        <p:nvSpPr>
          <p:cNvPr id="25" name="椭圆 24">
            <a:extLst>
              <a:ext uri="{FF2B5EF4-FFF2-40B4-BE49-F238E27FC236}">
                <a16:creationId xmlns:a16="http://schemas.microsoft.com/office/drawing/2014/main" id="{798BA1FB-F092-97B4-C7C4-9B113C59CEA0}"/>
              </a:ext>
            </a:extLst>
          </p:cNvPr>
          <p:cNvSpPr>
            <a:spLocks/>
          </p:cNvSpPr>
          <p:nvPr/>
        </p:nvSpPr>
        <p:spPr>
          <a:xfrm>
            <a:off x="5386259" y="1100467"/>
            <a:ext cx="1978620" cy="1251038"/>
          </a:xfrm>
          <a:prstGeom prst="ellipse">
            <a:avLst/>
          </a:prstGeom>
          <a:solidFill>
            <a:srgbClr val="3F3F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105号-简雅黑" panose="00000500000000000000" pitchFamily="2" charset="-122"/>
              <a:ea typeface="字魂105号-简雅黑" panose="00000500000000000000" pitchFamily="2" charset="-122"/>
              <a:cs typeface="字魂105号-简雅黑" panose="00000500000000000000" pitchFamily="2" charset="-122"/>
              <a:sym typeface="字魂105号-简雅黑" panose="00000500000000000000" pitchFamily="2" charset="-122"/>
            </a:endParaRPr>
          </a:p>
        </p:txBody>
      </p:sp>
      <p:sp>
        <p:nvSpPr>
          <p:cNvPr id="35" name="TextBox 3">
            <a:extLst>
              <a:ext uri="{FF2B5EF4-FFF2-40B4-BE49-F238E27FC236}">
                <a16:creationId xmlns:a16="http://schemas.microsoft.com/office/drawing/2014/main" id="{17143DC9-29AF-3478-E149-686EFDE1776E}"/>
              </a:ext>
            </a:extLst>
          </p:cNvPr>
          <p:cNvSpPr txBox="1"/>
          <p:nvPr/>
        </p:nvSpPr>
        <p:spPr>
          <a:xfrm>
            <a:off x="5469025" y="1495153"/>
            <a:ext cx="1868128" cy="461665"/>
          </a:xfrm>
          <a:prstGeom prst="rect">
            <a:avLst/>
          </a:prstGeom>
          <a:noFill/>
        </p:spPr>
        <p:txBody>
          <a:bodyPr wrap="square" rtlCol="0">
            <a:spAutoFit/>
          </a:bodyPr>
          <a:lstStyle/>
          <a:p>
            <a:pPr algn="dist" fontAlgn="base">
              <a:spcBef>
                <a:spcPct val="0"/>
              </a:spcBef>
              <a:spcAft>
                <a:spcPct val="0"/>
              </a:spcAft>
            </a:pPr>
            <a:r>
              <a:rPr lang="en-US" altLang="zh-CN" sz="2400" dirty="0">
                <a:solidFill>
                  <a:schemeClr val="bg1"/>
                </a:solidFill>
                <a:latin typeface="字魂105号-简雅黑" panose="00000500000000000000" pitchFamily="2" charset="-122"/>
                <a:ea typeface="字魂105号-简雅黑" panose="00000500000000000000" pitchFamily="2" charset="-122"/>
                <a:cs typeface="字魂105号-简雅黑" panose="00000500000000000000" pitchFamily="2" charset="-122"/>
                <a:sym typeface="字魂105号-简雅黑" panose="00000500000000000000" pitchFamily="2" charset="-122"/>
              </a:rPr>
              <a:t>predict.py</a:t>
            </a:r>
            <a:endParaRPr lang="zh-CN" altLang="en-US" sz="2400" dirty="0">
              <a:solidFill>
                <a:schemeClr val="bg1"/>
              </a:solidFill>
              <a:latin typeface="字魂105号-简雅黑" panose="00000500000000000000" pitchFamily="2" charset="-122"/>
              <a:ea typeface="字魂105号-简雅黑" panose="00000500000000000000" pitchFamily="2" charset="-122"/>
              <a:cs typeface="字魂105号-简雅黑" panose="00000500000000000000" pitchFamily="2" charset="-122"/>
              <a:sym typeface="字魂105号-简雅黑" panose="00000500000000000000" pitchFamily="2" charset="-122"/>
            </a:endParaRPr>
          </a:p>
        </p:txBody>
      </p:sp>
      <p:sp>
        <p:nvSpPr>
          <p:cNvPr id="36" name="矩形 7">
            <a:extLst>
              <a:ext uri="{FF2B5EF4-FFF2-40B4-BE49-F238E27FC236}">
                <a16:creationId xmlns:a16="http://schemas.microsoft.com/office/drawing/2014/main" id="{62A53E47-CB98-9096-B8AE-C2D1BF18A477}"/>
              </a:ext>
            </a:extLst>
          </p:cNvPr>
          <p:cNvSpPr>
            <a:spLocks noChangeArrowheads="1"/>
          </p:cNvSpPr>
          <p:nvPr/>
        </p:nvSpPr>
        <p:spPr bwMode="auto">
          <a:xfrm>
            <a:off x="5110184" y="2376489"/>
            <a:ext cx="2509816" cy="608243"/>
          </a:xfrm>
          <a:prstGeom prst="rect">
            <a:avLst/>
          </a:prstGeom>
        </p:spPr>
        <p:txBody>
          <a:bodyPr wrap="square" lIns="0" tIns="0" rIns="0" bIns="0" anchor="ctr" anchorCtr="0">
            <a:spAutoFit/>
          </a:bodyPr>
          <a:lstStyle/>
          <a:p>
            <a:pPr algn="just">
              <a:lnSpc>
                <a:spcPct val="150000"/>
              </a:lnSpc>
            </a:pPr>
            <a:r>
              <a:rPr lang="zh-CN" altLang="zh-CN" sz="1400" kern="100" dirty="0">
                <a:effectLst/>
                <a:latin typeface="微软雅黑" panose="020B0503020204020204" pitchFamily="34" charset="-122"/>
                <a:ea typeface="微软雅黑" panose="020B0503020204020204" pitchFamily="34" charset="-122"/>
                <a:cs typeface="Times New Roman" panose="02020603050405020304" pitchFamily="18" charset="0"/>
              </a:rPr>
              <a:t>用生成的分类器对新的图像进行分类。</a:t>
            </a:r>
          </a:p>
        </p:txBody>
      </p:sp>
      <p:sp>
        <p:nvSpPr>
          <p:cNvPr id="37" name="椭圆 36">
            <a:extLst>
              <a:ext uri="{FF2B5EF4-FFF2-40B4-BE49-F238E27FC236}">
                <a16:creationId xmlns:a16="http://schemas.microsoft.com/office/drawing/2014/main" id="{691713FA-C5F3-9BE2-D317-AC7CDB28F1CA}"/>
              </a:ext>
            </a:extLst>
          </p:cNvPr>
          <p:cNvSpPr>
            <a:spLocks/>
          </p:cNvSpPr>
          <p:nvPr/>
        </p:nvSpPr>
        <p:spPr>
          <a:xfrm>
            <a:off x="5331013" y="4402709"/>
            <a:ext cx="1978620" cy="825078"/>
          </a:xfrm>
          <a:prstGeom prst="ellipse">
            <a:avLst/>
          </a:prstGeom>
          <a:solidFill>
            <a:srgbClr val="3F3F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105号-简雅黑" panose="00000500000000000000" pitchFamily="2" charset="-122"/>
              <a:ea typeface="字魂105号-简雅黑" panose="00000500000000000000" pitchFamily="2" charset="-122"/>
              <a:cs typeface="字魂105号-简雅黑" panose="00000500000000000000" pitchFamily="2" charset="-122"/>
              <a:sym typeface="字魂105号-简雅黑" panose="00000500000000000000" pitchFamily="2" charset="-122"/>
            </a:endParaRPr>
          </a:p>
        </p:txBody>
      </p:sp>
      <p:sp>
        <p:nvSpPr>
          <p:cNvPr id="38" name="TextBox 3">
            <a:extLst>
              <a:ext uri="{FF2B5EF4-FFF2-40B4-BE49-F238E27FC236}">
                <a16:creationId xmlns:a16="http://schemas.microsoft.com/office/drawing/2014/main" id="{1149CBF8-15D7-C3D5-2380-DEF459550BEB}"/>
              </a:ext>
            </a:extLst>
          </p:cNvPr>
          <p:cNvSpPr txBox="1"/>
          <p:nvPr/>
        </p:nvSpPr>
        <p:spPr>
          <a:xfrm>
            <a:off x="5441505" y="4603231"/>
            <a:ext cx="1739900" cy="369332"/>
          </a:xfrm>
          <a:prstGeom prst="rect">
            <a:avLst/>
          </a:prstGeom>
          <a:noFill/>
        </p:spPr>
        <p:txBody>
          <a:bodyPr wrap="square" rtlCol="0">
            <a:spAutoFit/>
          </a:bodyPr>
          <a:lstStyle/>
          <a:p>
            <a:pPr algn="dist" fontAlgn="base">
              <a:spcBef>
                <a:spcPct val="0"/>
              </a:spcBef>
              <a:spcAft>
                <a:spcPct val="0"/>
              </a:spcAft>
            </a:pPr>
            <a:r>
              <a:rPr lang="en-US" altLang="zh-CN" dirty="0">
                <a:solidFill>
                  <a:schemeClr val="bg1"/>
                </a:solidFill>
                <a:latin typeface="字魂105号-简雅黑" panose="00000500000000000000" pitchFamily="2" charset="-122"/>
                <a:ea typeface="字魂105号-简雅黑" panose="00000500000000000000" pitchFamily="2" charset="-122"/>
                <a:cs typeface="字魂105号-简雅黑" panose="00000500000000000000" pitchFamily="2" charset="-122"/>
                <a:sym typeface="字魂105号-简雅黑" panose="00000500000000000000" pitchFamily="2" charset="-122"/>
              </a:rPr>
              <a:t>train_signs.h5</a:t>
            </a:r>
          </a:p>
        </p:txBody>
      </p:sp>
      <p:sp>
        <p:nvSpPr>
          <p:cNvPr id="39" name="矩形 7">
            <a:extLst>
              <a:ext uri="{FF2B5EF4-FFF2-40B4-BE49-F238E27FC236}">
                <a16:creationId xmlns:a16="http://schemas.microsoft.com/office/drawing/2014/main" id="{673C8B7D-AF93-941C-A0A7-0A00D1B4DF17}"/>
              </a:ext>
            </a:extLst>
          </p:cNvPr>
          <p:cNvSpPr>
            <a:spLocks noChangeArrowheads="1"/>
          </p:cNvSpPr>
          <p:nvPr/>
        </p:nvSpPr>
        <p:spPr bwMode="auto">
          <a:xfrm>
            <a:off x="5201346" y="5451692"/>
            <a:ext cx="2509816" cy="608243"/>
          </a:xfrm>
          <a:prstGeom prst="rect">
            <a:avLst/>
          </a:prstGeom>
        </p:spPr>
        <p:txBody>
          <a:bodyPr wrap="square" lIns="0" tIns="0" rIns="0" bIns="0" anchor="ctr" anchorCtr="0">
            <a:spAutoFit/>
          </a:bodyPr>
          <a:lstStyle/>
          <a:p>
            <a:pPr algn="just">
              <a:lnSpc>
                <a:spcPct val="150000"/>
              </a:lnSpc>
            </a:pPr>
            <a:r>
              <a:rPr lang="zh-CN" altLang="zh-CN" sz="1400" kern="100" dirty="0">
                <a:effectLst/>
                <a:latin typeface="微软雅黑" panose="020B0503020204020204" pitchFamily="34" charset="-122"/>
                <a:ea typeface="微软雅黑" panose="020B0503020204020204" pitchFamily="34" charset="-122"/>
                <a:cs typeface="Times New Roman" panose="02020603050405020304" pitchFamily="18" charset="0"/>
              </a:rPr>
              <a:t>读取所有的图片文件后，将需要的数据存储在此文件中。</a:t>
            </a:r>
          </a:p>
        </p:txBody>
      </p:sp>
      <p:sp>
        <p:nvSpPr>
          <p:cNvPr id="40" name="椭圆 39">
            <a:extLst>
              <a:ext uri="{FF2B5EF4-FFF2-40B4-BE49-F238E27FC236}">
                <a16:creationId xmlns:a16="http://schemas.microsoft.com/office/drawing/2014/main" id="{16E98192-D6BF-9A4F-DA9E-0A993386EE82}"/>
              </a:ext>
            </a:extLst>
          </p:cNvPr>
          <p:cNvSpPr>
            <a:spLocks/>
          </p:cNvSpPr>
          <p:nvPr/>
        </p:nvSpPr>
        <p:spPr>
          <a:xfrm>
            <a:off x="9389970" y="1466498"/>
            <a:ext cx="1588443" cy="825078"/>
          </a:xfrm>
          <a:prstGeom prst="ellipse">
            <a:avLst/>
          </a:prstGeom>
          <a:solidFill>
            <a:srgbClr val="3F3F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105号-简雅黑" panose="00000500000000000000" pitchFamily="2" charset="-122"/>
              <a:ea typeface="字魂105号-简雅黑" panose="00000500000000000000" pitchFamily="2" charset="-122"/>
              <a:cs typeface="字魂105号-简雅黑" panose="00000500000000000000" pitchFamily="2" charset="-122"/>
              <a:sym typeface="字魂105号-简雅黑" panose="00000500000000000000" pitchFamily="2" charset="-122"/>
            </a:endParaRPr>
          </a:p>
        </p:txBody>
      </p:sp>
      <p:sp>
        <p:nvSpPr>
          <p:cNvPr id="41" name="TextBox 3">
            <a:extLst>
              <a:ext uri="{FF2B5EF4-FFF2-40B4-BE49-F238E27FC236}">
                <a16:creationId xmlns:a16="http://schemas.microsoft.com/office/drawing/2014/main" id="{3AA18B06-57C7-882B-6186-4B94D959BC7C}"/>
              </a:ext>
            </a:extLst>
          </p:cNvPr>
          <p:cNvSpPr txBox="1"/>
          <p:nvPr/>
        </p:nvSpPr>
        <p:spPr>
          <a:xfrm>
            <a:off x="9500462" y="1667020"/>
            <a:ext cx="1477951" cy="369332"/>
          </a:xfrm>
          <a:prstGeom prst="rect">
            <a:avLst/>
          </a:prstGeom>
          <a:noFill/>
        </p:spPr>
        <p:txBody>
          <a:bodyPr wrap="square" rtlCol="0">
            <a:spAutoFit/>
          </a:bodyPr>
          <a:lstStyle/>
          <a:p>
            <a:pPr algn="dist" fontAlgn="base">
              <a:spcBef>
                <a:spcPct val="0"/>
              </a:spcBef>
              <a:spcAft>
                <a:spcPct val="0"/>
              </a:spcAft>
            </a:pPr>
            <a:r>
              <a:rPr lang="en-US" altLang="zh-CN" dirty="0">
                <a:solidFill>
                  <a:schemeClr val="bg1"/>
                </a:solidFill>
                <a:latin typeface="字魂105号-简雅黑" panose="00000500000000000000" pitchFamily="2" charset="-122"/>
                <a:ea typeface="字魂105号-简雅黑" panose="00000500000000000000" pitchFamily="2" charset="-122"/>
                <a:cs typeface="字魂105号-简雅黑" panose="00000500000000000000" pitchFamily="2" charset="-122"/>
                <a:sym typeface="字魂105号-简雅黑" panose="00000500000000000000" pitchFamily="2" charset="-122"/>
              </a:rPr>
              <a:t>parameters</a:t>
            </a:r>
          </a:p>
        </p:txBody>
      </p:sp>
      <p:sp>
        <p:nvSpPr>
          <p:cNvPr id="44" name="矩形 7">
            <a:extLst>
              <a:ext uri="{FF2B5EF4-FFF2-40B4-BE49-F238E27FC236}">
                <a16:creationId xmlns:a16="http://schemas.microsoft.com/office/drawing/2014/main" id="{A0DABEC0-7A25-05F9-F0C7-7C81924B1290}"/>
              </a:ext>
            </a:extLst>
          </p:cNvPr>
          <p:cNvSpPr>
            <a:spLocks noChangeArrowheads="1"/>
          </p:cNvSpPr>
          <p:nvPr/>
        </p:nvSpPr>
        <p:spPr bwMode="auto">
          <a:xfrm>
            <a:off x="9500462" y="2492098"/>
            <a:ext cx="2509816" cy="285078"/>
          </a:xfrm>
          <a:prstGeom prst="rect">
            <a:avLst/>
          </a:prstGeom>
        </p:spPr>
        <p:txBody>
          <a:bodyPr wrap="square" lIns="0" tIns="0" rIns="0" bIns="0" anchor="ctr" anchorCtr="0">
            <a:spAutoFit/>
          </a:bodyPr>
          <a:lstStyle/>
          <a:p>
            <a:pPr algn="just">
              <a:lnSpc>
                <a:spcPct val="150000"/>
              </a:lnSpc>
            </a:pPr>
            <a:r>
              <a:rPr lang="zh-CN" altLang="en-US" sz="1400" kern="100" dirty="0">
                <a:latin typeface="微软雅黑" panose="020B0503020204020204" pitchFamily="34" charset="-122"/>
                <a:ea typeface="微软雅黑" panose="020B0503020204020204" pitchFamily="34" charset="-122"/>
                <a:cs typeface="Times New Roman" panose="02020603050405020304" pitchFamily="18" charset="0"/>
              </a:rPr>
              <a:t>训练出的模型参数</a:t>
            </a:r>
            <a:endParaRPr lang="zh-CN" altLang="zh-CN" sz="1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5" name="椭圆 44">
            <a:extLst>
              <a:ext uri="{FF2B5EF4-FFF2-40B4-BE49-F238E27FC236}">
                <a16:creationId xmlns:a16="http://schemas.microsoft.com/office/drawing/2014/main" id="{ABD6BF1D-2EAC-6BA9-98A3-9BDB8DBF6C44}"/>
              </a:ext>
            </a:extLst>
          </p:cNvPr>
          <p:cNvSpPr>
            <a:spLocks/>
          </p:cNvSpPr>
          <p:nvPr/>
        </p:nvSpPr>
        <p:spPr>
          <a:xfrm>
            <a:off x="9175040" y="4411522"/>
            <a:ext cx="1978620" cy="825078"/>
          </a:xfrm>
          <a:prstGeom prst="ellipse">
            <a:avLst/>
          </a:prstGeom>
          <a:solidFill>
            <a:srgbClr val="3F3F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105号-简雅黑" panose="00000500000000000000" pitchFamily="2" charset="-122"/>
              <a:ea typeface="字魂105号-简雅黑" panose="00000500000000000000" pitchFamily="2" charset="-122"/>
              <a:cs typeface="字魂105号-简雅黑" panose="00000500000000000000" pitchFamily="2" charset="-122"/>
              <a:sym typeface="字魂105号-简雅黑" panose="00000500000000000000" pitchFamily="2" charset="-122"/>
            </a:endParaRPr>
          </a:p>
        </p:txBody>
      </p:sp>
      <p:sp>
        <p:nvSpPr>
          <p:cNvPr id="46" name="TextBox 3">
            <a:extLst>
              <a:ext uri="{FF2B5EF4-FFF2-40B4-BE49-F238E27FC236}">
                <a16:creationId xmlns:a16="http://schemas.microsoft.com/office/drawing/2014/main" id="{646DB89B-ADAD-15E2-F3E7-481A725C4DFC}"/>
              </a:ext>
            </a:extLst>
          </p:cNvPr>
          <p:cNvSpPr txBox="1"/>
          <p:nvPr/>
        </p:nvSpPr>
        <p:spPr>
          <a:xfrm>
            <a:off x="9285532" y="4612044"/>
            <a:ext cx="1739900" cy="861774"/>
          </a:xfrm>
          <a:prstGeom prst="rect">
            <a:avLst/>
          </a:prstGeom>
          <a:noFill/>
        </p:spPr>
        <p:txBody>
          <a:bodyPr wrap="square" rtlCol="0">
            <a:spAutoFit/>
          </a:bodyPr>
          <a:lstStyle/>
          <a:p>
            <a:pPr algn="dist" fontAlgn="base">
              <a:spcBef>
                <a:spcPct val="0"/>
              </a:spcBef>
              <a:spcAft>
                <a:spcPct val="0"/>
              </a:spcAft>
            </a:pPr>
            <a:r>
              <a:rPr lang="en-US" altLang="zh-CN" dirty="0">
                <a:solidFill>
                  <a:schemeClr val="bg1"/>
                </a:solidFill>
                <a:latin typeface="字魂105号-简雅黑" panose="00000500000000000000" pitchFamily="2" charset="-122"/>
                <a:ea typeface="字魂105号-简雅黑" panose="00000500000000000000" pitchFamily="2" charset="-122"/>
                <a:cs typeface="字魂105号-简雅黑" panose="00000500000000000000" pitchFamily="2" charset="-122"/>
                <a:sym typeface="字魂105号-简雅黑" panose="00000500000000000000" pitchFamily="2" charset="-122"/>
              </a:rPr>
              <a:t>painter.py</a:t>
            </a:r>
          </a:p>
          <a:p>
            <a:pPr algn="dist" fontAlgn="base">
              <a:spcBef>
                <a:spcPct val="0"/>
              </a:spcBef>
              <a:spcAft>
                <a:spcPct val="0"/>
              </a:spcAft>
            </a:pPr>
            <a:endParaRPr lang="zh-CN" altLang="en-US" sz="3200" dirty="0">
              <a:solidFill>
                <a:schemeClr val="bg1"/>
              </a:solidFill>
              <a:latin typeface="字魂105号-简雅黑" panose="00000500000000000000" pitchFamily="2" charset="-122"/>
              <a:ea typeface="字魂105号-简雅黑" panose="00000500000000000000" pitchFamily="2" charset="-122"/>
              <a:cs typeface="字魂105号-简雅黑" panose="00000500000000000000" pitchFamily="2" charset="-122"/>
              <a:sym typeface="字魂105号-简雅黑" panose="00000500000000000000" pitchFamily="2" charset="-122"/>
            </a:endParaRPr>
          </a:p>
        </p:txBody>
      </p:sp>
      <p:sp>
        <p:nvSpPr>
          <p:cNvPr id="47" name="矩形 7">
            <a:extLst>
              <a:ext uri="{FF2B5EF4-FFF2-40B4-BE49-F238E27FC236}">
                <a16:creationId xmlns:a16="http://schemas.microsoft.com/office/drawing/2014/main" id="{F1D0577B-6ABC-786A-C62E-B8832F4F2C0B}"/>
              </a:ext>
            </a:extLst>
          </p:cNvPr>
          <p:cNvSpPr>
            <a:spLocks noChangeArrowheads="1"/>
          </p:cNvSpPr>
          <p:nvPr/>
        </p:nvSpPr>
        <p:spPr bwMode="auto">
          <a:xfrm>
            <a:off x="8984529" y="5612472"/>
            <a:ext cx="2509816" cy="286682"/>
          </a:xfrm>
          <a:prstGeom prst="rect">
            <a:avLst/>
          </a:prstGeom>
        </p:spPr>
        <p:txBody>
          <a:bodyPr wrap="square" lIns="0" tIns="0" rIns="0" bIns="0" anchor="ctr" anchorCtr="0">
            <a:spAutoFit/>
          </a:bodyPr>
          <a:lstStyle/>
          <a:p>
            <a:pPr algn="just">
              <a:lnSpc>
                <a:spcPct val="150000"/>
              </a:lnSpc>
            </a:pPr>
            <a:r>
              <a:rPr lang="zh-CN" altLang="zh-CN" sz="1400" kern="100" dirty="0">
                <a:effectLst/>
                <a:latin typeface="微软雅黑" panose="020B0503020204020204" pitchFamily="34" charset="-122"/>
                <a:ea typeface="微软雅黑" panose="020B0503020204020204" pitchFamily="34" charset="-122"/>
                <a:cs typeface="Times New Roman" panose="02020603050405020304" pitchFamily="18" charset="0"/>
              </a:rPr>
              <a:t>实现画板功能所需要的类。</a:t>
            </a:r>
          </a:p>
        </p:txBody>
      </p:sp>
      <p:pic>
        <p:nvPicPr>
          <p:cNvPr id="6" name="图片 5">
            <a:extLst>
              <a:ext uri="{FF2B5EF4-FFF2-40B4-BE49-F238E27FC236}">
                <a16:creationId xmlns:a16="http://schemas.microsoft.com/office/drawing/2014/main" id="{63258CBB-6514-9F70-00C2-78CB3744F4E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3933" y="4028457"/>
            <a:ext cx="2665127" cy="1221155"/>
          </a:xfrm>
          <a:prstGeom prst="rect">
            <a:avLst/>
          </a:prstGeom>
        </p:spPr>
      </p:pic>
      <p:pic>
        <p:nvPicPr>
          <p:cNvPr id="8" name="图片 7">
            <a:extLst>
              <a:ext uri="{FF2B5EF4-FFF2-40B4-BE49-F238E27FC236}">
                <a16:creationId xmlns:a16="http://schemas.microsoft.com/office/drawing/2014/main" id="{D22A693D-E070-A0EB-A8BD-1B010FF4F14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55354" y="5415059"/>
            <a:ext cx="2665128" cy="1221155"/>
          </a:xfrm>
          <a:prstGeom prst="rect">
            <a:avLst/>
          </a:prstGeom>
        </p:spPr>
      </p:pic>
    </p:spTree>
    <p:extLst>
      <p:ext uri="{BB962C8B-B14F-4D97-AF65-F5344CB8AC3E}">
        <p14:creationId xmlns:p14="http://schemas.microsoft.com/office/powerpoint/2010/main" val="3178317516"/>
      </p:ext>
    </p:extLst>
  </p:cSld>
  <p:clrMapOvr>
    <a:masterClrMapping/>
  </p:clrMapOvr>
  <mc:AlternateContent xmlns:mc="http://schemas.openxmlformats.org/markup-compatibility/2006" xmlns:p14="http://schemas.microsoft.com/office/powerpoint/2010/main">
    <mc:Choice Requires="p14">
      <p:transition spd="slow" p14:dur="1300" advTm="0">
        <p14:pan dir="u"/>
      </p:transition>
    </mc:Choice>
    <mc:Fallback xmlns="">
      <p:transition spd="slow" advTm="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 name="图片 62" descr="灰色线条背景"/>
          <p:cNvPicPr>
            <a:picLocks noChangeAspect="1"/>
          </p:cNvPicPr>
          <p:nvPr/>
        </p:nvPicPr>
        <p:blipFill>
          <a:blip r:embed="rId2"/>
          <a:srcRect l="15713" t="64470" r="32922" b="8998"/>
          <a:stretch>
            <a:fillRect/>
          </a:stretch>
        </p:blipFill>
        <p:spPr>
          <a:xfrm>
            <a:off x="2560320" y="3216275"/>
            <a:ext cx="9768205" cy="3641725"/>
          </a:xfrm>
          <a:prstGeom prst="rect">
            <a:avLst/>
          </a:prstGeom>
        </p:spPr>
      </p:pic>
      <p:sp>
        <p:nvSpPr>
          <p:cNvPr id="28" name="任意多边形: 形状 27"/>
          <p:cNvSpPr/>
          <p:nvPr/>
        </p:nvSpPr>
        <p:spPr>
          <a:xfrm>
            <a:off x="0" y="-20955"/>
            <a:ext cx="3870960" cy="6898005"/>
          </a:xfrm>
          <a:custGeom>
            <a:avLst/>
            <a:gdLst>
              <a:gd name="connsiteX0" fmla="*/ 0 w 5101701"/>
              <a:gd name="connsiteY0" fmla="*/ 0 h 6878896"/>
              <a:gd name="connsiteX1" fmla="*/ 3099572 w 5101701"/>
              <a:gd name="connsiteY1" fmla="*/ 0 h 6878896"/>
              <a:gd name="connsiteX2" fmla="*/ 3205616 w 5101701"/>
              <a:gd name="connsiteY2" fmla="*/ 60974 h 6878896"/>
              <a:gd name="connsiteX3" fmla="*/ 5101701 w 5101701"/>
              <a:gd name="connsiteY3" fmla="*/ 3429000 h 6878896"/>
              <a:gd name="connsiteX4" fmla="*/ 3205616 w 5101701"/>
              <a:gd name="connsiteY4" fmla="*/ 6797026 h 6878896"/>
              <a:gd name="connsiteX5" fmla="*/ 3063231 w 5101701"/>
              <a:gd name="connsiteY5" fmla="*/ 6878896 h 6878896"/>
              <a:gd name="connsiteX6" fmla="*/ 0 w 5101701"/>
              <a:gd name="connsiteY6" fmla="*/ 6878896 h 6878896"/>
              <a:gd name="connsiteX7" fmla="*/ 0 w 5101701"/>
              <a:gd name="connsiteY7" fmla="*/ 0 h 687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01701" h="6878896">
                <a:moveTo>
                  <a:pt x="0" y="0"/>
                </a:moveTo>
                <a:lnTo>
                  <a:pt x="3099572" y="0"/>
                </a:lnTo>
                <a:lnTo>
                  <a:pt x="3205616" y="60974"/>
                </a:lnTo>
                <a:cubicBezTo>
                  <a:pt x="4342364" y="751678"/>
                  <a:pt x="5101701" y="2001663"/>
                  <a:pt x="5101701" y="3429000"/>
                </a:cubicBezTo>
                <a:cubicBezTo>
                  <a:pt x="5101701" y="4856337"/>
                  <a:pt x="4342364" y="6106321"/>
                  <a:pt x="3205616" y="6797026"/>
                </a:cubicBezTo>
                <a:lnTo>
                  <a:pt x="3063231" y="6878896"/>
                </a:lnTo>
                <a:lnTo>
                  <a:pt x="0" y="6878896"/>
                </a:lnTo>
                <a:lnTo>
                  <a:pt x="0" y="0"/>
                </a:lnTo>
                <a:close/>
              </a:path>
            </a:pathLst>
          </a:custGeom>
          <a:solidFill>
            <a:srgbClr val="3F3F3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字魂105号-简雅黑" panose="00000500000000000000" pitchFamily="2" charset="-122"/>
              <a:ea typeface="字魂105号-简雅黑" panose="00000500000000000000" pitchFamily="2" charset="-122"/>
              <a:cs typeface="字魂105号-简雅黑" panose="00000500000000000000" pitchFamily="2" charset="-122"/>
              <a:sym typeface="字魂105号-简雅黑" panose="00000500000000000000" pitchFamily="2" charset="-122"/>
            </a:endParaRPr>
          </a:p>
        </p:txBody>
      </p:sp>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rcRect t="18308" b="18308"/>
          <a:stretch>
            <a:fillRect/>
          </a:stretch>
        </p:blipFill>
        <p:spPr>
          <a:xfrm>
            <a:off x="2560320" y="1878330"/>
            <a:ext cx="3212465" cy="3079750"/>
          </a:xfrm>
          <a:prstGeom prst="ellipse">
            <a:avLst/>
          </a:prstGeom>
          <a:ln w="63500">
            <a:solidFill>
              <a:schemeClr val="bg1"/>
            </a:solidFill>
          </a:ln>
          <a:effectLst>
            <a:outerShdw blurRad="63500" sx="102000" sy="102000" algn="ctr" rotWithShape="0">
              <a:prstClr val="black">
                <a:alpha val="40000"/>
              </a:prstClr>
            </a:outerShdw>
          </a:effectLst>
        </p:spPr>
      </p:pic>
      <p:sp>
        <p:nvSpPr>
          <p:cNvPr id="6170" name="任意多边形: 形状 6169"/>
          <p:cNvSpPr/>
          <p:nvPr/>
        </p:nvSpPr>
        <p:spPr>
          <a:xfrm>
            <a:off x="10422255" y="0"/>
            <a:ext cx="1769745" cy="1729105"/>
          </a:xfrm>
          <a:custGeom>
            <a:avLst/>
            <a:gdLst>
              <a:gd name="connsiteX0" fmla="*/ 69718 w 2359238"/>
              <a:gd name="connsiteY0" fmla="*/ 0 h 2239647"/>
              <a:gd name="connsiteX1" fmla="*/ 919065 w 2359238"/>
              <a:gd name="connsiteY1" fmla="*/ 0 h 2239647"/>
              <a:gd name="connsiteX2" fmla="*/ 903714 w 2359238"/>
              <a:gd name="connsiteY2" fmla="*/ 25268 h 2239647"/>
              <a:gd name="connsiteX3" fmla="*/ 787052 w 2359238"/>
              <a:gd name="connsiteY3" fmla="*/ 486003 h 2239647"/>
              <a:gd name="connsiteX4" fmla="*/ 1753644 w 2359238"/>
              <a:gd name="connsiteY4" fmla="*/ 1452595 h 2239647"/>
              <a:gd name="connsiteX5" fmla="*/ 2294075 w 2359238"/>
              <a:gd name="connsiteY5" fmla="*/ 1287516 h 2239647"/>
              <a:gd name="connsiteX6" fmla="*/ 2359238 w 2359238"/>
              <a:gd name="connsiteY6" fmla="*/ 1233752 h 2239647"/>
              <a:gd name="connsiteX7" fmla="*/ 2359238 w 2359238"/>
              <a:gd name="connsiteY7" fmla="*/ 2130021 h 2239647"/>
              <a:gd name="connsiteX8" fmla="*/ 2275124 w 2359238"/>
              <a:gd name="connsiteY8" fmla="*/ 2160807 h 2239647"/>
              <a:gd name="connsiteX9" fmla="*/ 1753644 w 2359238"/>
              <a:gd name="connsiteY9" fmla="*/ 2239647 h 2239647"/>
              <a:gd name="connsiteX10" fmla="*/ 0 w 2359238"/>
              <a:gd name="connsiteY10" fmla="*/ 486003 h 2239647"/>
              <a:gd name="connsiteX11" fmla="*/ 35628 w 2359238"/>
              <a:gd name="connsiteY11" fmla="*/ 132583 h 2239647"/>
              <a:gd name="connsiteX12" fmla="*/ 69718 w 2359238"/>
              <a:gd name="connsiteY12" fmla="*/ 0 h 2239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59238" h="2239647">
                <a:moveTo>
                  <a:pt x="69718" y="0"/>
                </a:moveTo>
                <a:lnTo>
                  <a:pt x="919065" y="0"/>
                </a:lnTo>
                <a:lnTo>
                  <a:pt x="903714" y="25268"/>
                </a:lnTo>
                <a:cubicBezTo>
                  <a:pt x="829314" y="162227"/>
                  <a:pt x="787052" y="319180"/>
                  <a:pt x="787052" y="486003"/>
                </a:cubicBezTo>
                <a:cubicBezTo>
                  <a:pt x="787052" y="1019837"/>
                  <a:pt x="1219810" y="1452595"/>
                  <a:pt x="1753644" y="1452595"/>
                </a:cubicBezTo>
                <a:cubicBezTo>
                  <a:pt x="1953832" y="1452595"/>
                  <a:pt x="2139806" y="1391738"/>
                  <a:pt x="2294075" y="1287516"/>
                </a:cubicBezTo>
                <a:lnTo>
                  <a:pt x="2359238" y="1233752"/>
                </a:lnTo>
                <a:lnTo>
                  <a:pt x="2359238" y="2130021"/>
                </a:lnTo>
                <a:lnTo>
                  <a:pt x="2275124" y="2160807"/>
                </a:lnTo>
                <a:cubicBezTo>
                  <a:pt x="2110389" y="2212045"/>
                  <a:pt x="1935240" y="2239647"/>
                  <a:pt x="1753644" y="2239647"/>
                </a:cubicBezTo>
                <a:cubicBezTo>
                  <a:pt x="785133" y="2239647"/>
                  <a:pt x="0" y="1454514"/>
                  <a:pt x="0" y="486003"/>
                </a:cubicBezTo>
                <a:cubicBezTo>
                  <a:pt x="0" y="364939"/>
                  <a:pt x="12268" y="246741"/>
                  <a:pt x="35628" y="132583"/>
                </a:cubicBezTo>
                <a:lnTo>
                  <a:pt x="69718" y="0"/>
                </a:lnTo>
                <a:close/>
              </a:path>
            </a:pathLst>
          </a:custGeom>
          <a:solidFill>
            <a:srgbClr val="3F3F3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字魂105号-简雅黑" panose="00000500000000000000" pitchFamily="2" charset="-122"/>
              <a:ea typeface="字魂105号-简雅黑" panose="00000500000000000000" pitchFamily="2" charset="-122"/>
              <a:cs typeface="字魂105号-简雅黑" panose="00000500000000000000" pitchFamily="2" charset="-122"/>
              <a:sym typeface="字魂105号-简雅黑" panose="00000500000000000000" pitchFamily="2" charset="-122"/>
            </a:endParaRPr>
          </a:p>
        </p:txBody>
      </p:sp>
      <p:sp>
        <p:nvSpPr>
          <p:cNvPr id="273" name="文本框 272"/>
          <p:cNvSpPr txBox="1"/>
          <p:nvPr/>
        </p:nvSpPr>
        <p:spPr>
          <a:xfrm>
            <a:off x="6503670" y="3095625"/>
            <a:ext cx="4033520" cy="645160"/>
          </a:xfrm>
          <a:prstGeom prst="rect">
            <a:avLst/>
          </a:prstGeom>
          <a:noFill/>
        </p:spPr>
        <p:txBody>
          <a:bodyPr wrap="square" rtlCol="0">
            <a:spAutoFit/>
          </a:bodyPr>
          <a:lstStyle/>
          <a:p>
            <a:pPr algn="dist"/>
            <a:r>
              <a:rPr lang="zh-CN" altLang="en-US" sz="3600" dirty="0">
                <a:solidFill>
                  <a:schemeClr val="tx1">
                    <a:lumMod val="75000"/>
                    <a:lumOff val="25000"/>
                  </a:schemeClr>
                </a:solidFill>
                <a:latin typeface="字魂105号-简雅黑" panose="00000500000000000000" pitchFamily="2" charset="-122"/>
                <a:ea typeface="字魂105号-简雅黑" panose="00000500000000000000" pitchFamily="2" charset="-122"/>
                <a:cs typeface="字魂105号-简雅黑" panose="00000500000000000000" pitchFamily="2" charset="-122"/>
                <a:sym typeface="字魂105号-简雅黑" panose="00000500000000000000" pitchFamily="2" charset="-122"/>
              </a:rPr>
              <a:t>实现代码</a:t>
            </a:r>
          </a:p>
        </p:txBody>
      </p:sp>
      <p:sp>
        <p:nvSpPr>
          <p:cNvPr id="40" name="矩形 39"/>
          <p:cNvSpPr/>
          <p:nvPr/>
        </p:nvSpPr>
        <p:spPr>
          <a:xfrm>
            <a:off x="6503669" y="2010410"/>
            <a:ext cx="4033519" cy="923330"/>
          </a:xfrm>
          <a:prstGeom prst="rect">
            <a:avLst/>
          </a:prstGeom>
          <a:ln>
            <a:noFill/>
          </a:ln>
        </p:spPr>
        <p:txBody>
          <a:bodyPr wrap="square">
            <a:spAutoFit/>
          </a:bodyPr>
          <a:lstStyle/>
          <a:p>
            <a:pPr algn="l" defTabSz="914400"/>
            <a:r>
              <a:rPr lang="en-US" altLang="zh-CN" sz="5400" b="1" dirty="0">
                <a:solidFill>
                  <a:schemeClr val="tx1">
                    <a:lumMod val="75000"/>
                    <a:lumOff val="25000"/>
                  </a:schemeClr>
                </a:solidFill>
                <a:latin typeface="字魂105号-简雅黑" panose="00000500000000000000" pitchFamily="2" charset="-122"/>
                <a:ea typeface="字魂105号-简雅黑" panose="00000500000000000000" pitchFamily="2" charset="-122"/>
                <a:cs typeface="字魂105号-简雅黑" panose="00000500000000000000" pitchFamily="2" charset="-122"/>
                <a:sym typeface="字魂105号-简雅黑" panose="00000500000000000000" pitchFamily="2" charset="-122"/>
              </a:rPr>
              <a:t>PART 04</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0">
        <p15:prstTrans prst="wind"/>
      </p:transition>
    </mc:Choice>
    <mc:Fallback xmlns="">
      <p:transition spd="slow" advTm="0">
        <p:fade/>
      </p:transition>
    </mc:Fallback>
  </mc:AlternateContent>
  <p:timing>
    <p:tnLst>
      <p:par>
        <p:cTn id="1" dur="indefinite" restart="never" fill="hold"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grpId="0" nodeType="afterEffect">
                                  <p:stCondLst>
                                    <p:cond delay="0"/>
                                  </p:stCondLst>
                                  <p:childTnLst>
                                    <p:set>
                                      <p:cBhvr>
                                        <p:cTn id="6" dur="1" fill="hold">
                                          <p:stCondLst>
                                            <p:cond delay="0"/>
                                          </p:stCondLst>
                                        </p:cTn>
                                        <p:tgtEl>
                                          <p:spTgt spid="273"/>
                                        </p:tgtEl>
                                        <p:attrNameLst>
                                          <p:attrName>style.visibility</p:attrName>
                                        </p:attrNameLst>
                                      </p:cBhvr>
                                      <p:to>
                                        <p:strVal val="visible"/>
                                      </p:to>
                                    </p:set>
                                    <p:animEffect transition="in" filter="strips(downRight)">
                                      <p:cBhvr>
                                        <p:cTn id="7" dur="1000"/>
                                        <p:tgtEl>
                                          <p:spTgt spid="27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1" nodeType="clickEffect">
                                  <p:stCondLst>
                                    <p:cond delay="0"/>
                                  </p:stCondLst>
                                  <p:childTnLst>
                                    <p:set>
                                      <p:cBhvr>
                                        <p:cTn id="11" dur="1" fill="hold">
                                          <p:stCondLst>
                                            <p:cond delay="0"/>
                                          </p:stCondLst>
                                        </p:cTn>
                                        <p:tgtEl>
                                          <p:spTgt spid="273"/>
                                        </p:tgtEl>
                                        <p:attrNameLst>
                                          <p:attrName>style.visibility</p:attrName>
                                        </p:attrNameLst>
                                      </p:cBhvr>
                                      <p:to>
                                        <p:strVal val="visible"/>
                                      </p:to>
                                    </p:set>
                                    <p:anim calcmode="lin" valueType="num">
                                      <p:cBhvr additive="base">
                                        <p:cTn id="12" dur="500" fill="hold"/>
                                        <p:tgtEl>
                                          <p:spTgt spid="273"/>
                                        </p:tgtEl>
                                        <p:attrNameLst>
                                          <p:attrName>ppt_x</p:attrName>
                                        </p:attrNameLst>
                                      </p:cBhvr>
                                      <p:tavLst>
                                        <p:tav tm="0">
                                          <p:val>
                                            <p:strVal val="#ppt_x"/>
                                          </p:val>
                                        </p:tav>
                                        <p:tav tm="100000">
                                          <p:val>
                                            <p:strVal val="#ppt_x"/>
                                          </p:val>
                                        </p:tav>
                                      </p:tavLst>
                                    </p:anim>
                                    <p:anim calcmode="lin" valueType="num">
                                      <p:cBhvr additive="base">
                                        <p:cTn id="13" dur="500" fill="hold"/>
                                        <p:tgtEl>
                                          <p:spTgt spid="273"/>
                                        </p:tgtEl>
                                        <p:attrNameLst>
                                          <p:attrName>ppt_y</p:attrName>
                                        </p:attrNameLst>
                                      </p:cBhvr>
                                      <p:tavLst>
                                        <p:tav tm="0">
                                          <p:val>
                                            <p:strVal val="1+#ppt_h/2"/>
                                          </p:val>
                                        </p:tav>
                                        <p:tav tm="100000">
                                          <p:val>
                                            <p:strVal val="#ppt_y"/>
                                          </p:val>
                                        </p:tav>
                                      </p:tavLst>
                                    </p:anim>
                                  </p:childTnLst>
                                </p:cTn>
                              </p:par>
                              <p:par>
                                <p:cTn id="14" presetID="2" presetClass="entr" presetSubtype="4" fill="hold" grpId="0" nodeType="withEffect">
                                  <p:stCondLst>
                                    <p:cond delay="0"/>
                                  </p:stCondLst>
                                  <p:childTnLst>
                                    <p:set>
                                      <p:cBhvr>
                                        <p:cTn id="15" dur="1" fill="hold">
                                          <p:stCondLst>
                                            <p:cond delay="0"/>
                                          </p:stCondLst>
                                        </p:cTn>
                                        <p:tgtEl>
                                          <p:spTgt spid="40"/>
                                        </p:tgtEl>
                                        <p:attrNameLst>
                                          <p:attrName>style.visibility</p:attrName>
                                        </p:attrNameLst>
                                      </p:cBhvr>
                                      <p:to>
                                        <p:strVal val="visible"/>
                                      </p:to>
                                    </p:set>
                                    <p:anim calcmode="lin" valueType="num">
                                      <p:cBhvr additive="base">
                                        <p:cTn id="16" dur="500" fill="hold"/>
                                        <p:tgtEl>
                                          <p:spTgt spid="40"/>
                                        </p:tgtEl>
                                        <p:attrNameLst>
                                          <p:attrName>ppt_x</p:attrName>
                                        </p:attrNameLst>
                                      </p:cBhvr>
                                      <p:tavLst>
                                        <p:tav tm="0">
                                          <p:val>
                                            <p:strVal val="#ppt_x"/>
                                          </p:val>
                                        </p:tav>
                                        <p:tav tm="100000">
                                          <p:val>
                                            <p:strVal val="#ppt_x"/>
                                          </p:val>
                                        </p:tav>
                                      </p:tavLst>
                                    </p:anim>
                                    <p:anim calcmode="lin" valueType="num">
                                      <p:cBhvr additive="base">
                                        <p:cTn id="17"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3" grpId="0"/>
      <p:bldP spid="273" grpId="1"/>
      <p:bldP spid="4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2" name="Shape 1502"/>
          <p:cNvSpPr/>
          <p:nvPr/>
        </p:nvSpPr>
        <p:spPr>
          <a:xfrm>
            <a:off x="1101101" y="2999357"/>
            <a:ext cx="4635232" cy="2102745"/>
          </a:xfrm>
          <a:prstGeom prst="rect">
            <a:avLst/>
          </a:prstGeom>
          <a:solidFill>
            <a:srgbClr val="3F3F3F"/>
          </a:solidFill>
          <a:ln w="12700">
            <a:miter lim="400000"/>
          </a:ln>
        </p:spPr>
        <p:txBody>
          <a:bodyPr lIns="25400" tIns="25400" rIns="25400" bIns="25400" anchor="ctr"/>
          <a:lstStyle/>
          <a:p>
            <a:pPr algn="ctr" defTabSz="412750" hangingPunct="0">
              <a:defRPr sz="3200">
                <a:solidFill>
                  <a:srgbClr val="FFFFFF"/>
                </a:solidFill>
                <a:latin typeface="Helvetica Light"/>
                <a:ea typeface="Helvetica Light"/>
                <a:cs typeface="Helvetica Light"/>
                <a:sym typeface="Helvetica Light"/>
              </a:defRPr>
            </a:pPr>
            <a:endParaRPr sz="1600" kern="0" dirty="0">
              <a:solidFill>
                <a:schemeClr val="bg1"/>
              </a:solidFill>
              <a:latin typeface="字魂105号-简雅黑" panose="00000500000000000000" pitchFamily="2" charset="-122"/>
              <a:ea typeface="字魂105号-简雅黑" panose="00000500000000000000" pitchFamily="2" charset="-122"/>
              <a:cs typeface="字魂105号-简雅黑" panose="00000500000000000000" pitchFamily="2" charset="-122"/>
              <a:sym typeface="字魂105号-简雅黑" panose="00000500000000000000" pitchFamily="2" charset="-122"/>
            </a:endParaRPr>
          </a:p>
        </p:txBody>
      </p:sp>
      <p:sp>
        <p:nvSpPr>
          <p:cNvPr id="1505" name="Shape 1505"/>
          <p:cNvSpPr/>
          <p:nvPr/>
        </p:nvSpPr>
        <p:spPr>
          <a:xfrm>
            <a:off x="1666966" y="3727747"/>
            <a:ext cx="608543" cy="644694"/>
          </a:xfrm>
          <a:custGeom>
            <a:avLst/>
            <a:gdLst/>
            <a:ahLst/>
            <a:cxnLst>
              <a:cxn ang="0">
                <a:pos x="wd2" y="hd2"/>
              </a:cxn>
              <a:cxn ang="5400000">
                <a:pos x="wd2" y="hd2"/>
              </a:cxn>
              <a:cxn ang="10800000">
                <a:pos x="wd2" y="hd2"/>
              </a:cxn>
              <a:cxn ang="16200000">
                <a:pos x="wd2" y="hd2"/>
              </a:cxn>
            </a:cxnLst>
            <a:rect l="0" t="0" r="r" b="b"/>
            <a:pathLst>
              <a:path w="21307" h="21600" extrusionOk="0">
                <a:moveTo>
                  <a:pt x="10727" y="6050"/>
                </a:moveTo>
                <a:cubicBezTo>
                  <a:pt x="10174" y="6050"/>
                  <a:pt x="9622" y="5679"/>
                  <a:pt x="9622" y="5148"/>
                </a:cubicBezTo>
                <a:cubicBezTo>
                  <a:pt x="9622" y="1061"/>
                  <a:pt x="9622" y="1061"/>
                  <a:pt x="9622" y="1061"/>
                </a:cubicBezTo>
                <a:cubicBezTo>
                  <a:pt x="9622" y="531"/>
                  <a:pt x="10174" y="0"/>
                  <a:pt x="10727" y="0"/>
                </a:cubicBezTo>
                <a:cubicBezTo>
                  <a:pt x="11279" y="0"/>
                  <a:pt x="11666" y="531"/>
                  <a:pt x="11666" y="1061"/>
                </a:cubicBezTo>
                <a:cubicBezTo>
                  <a:pt x="11666" y="5148"/>
                  <a:pt x="11666" y="5148"/>
                  <a:pt x="11666" y="5148"/>
                </a:cubicBezTo>
                <a:cubicBezTo>
                  <a:pt x="11666" y="5679"/>
                  <a:pt x="11279" y="6050"/>
                  <a:pt x="10727" y="6050"/>
                </a:cubicBezTo>
                <a:close/>
                <a:moveTo>
                  <a:pt x="7799" y="6899"/>
                </a:moveTo>
                <a:cubicBezTo>
                  <a:pt x="8130" y="6581"/>
                  <a:pt x="8351" y="6050"/>
                  <a:pt x="7965" y="5679"/>
                </a:cubicBezTo>
                <a:cubicBezTo>
                  <a:pt x="5424" y="2335"/>
                  <a:pt x="5424" y="2335"/>
                  <a:pt x="5424" y="2335"/>
                </a:cubicBezTo>
                <a:cubicBezTo>
                  <a:pt x="5203" y="1964"/>
                  <a:pt x="4484" y="1804"/>
                  <a:pt x="4098" y="2123"/>
                </a:cubicBezTo>
                <a:cubicBezTo>
                  <a:pt x="3711" y="2494"/>
                  <a:pt x="3545" y="3025"/>
                  <a:pt x="3932" y="3397"/>
                </a:cubicBezTo>
                <a:cubicBezTo>
                  <a:pt x="6307" y="6740"/>
                  <a:pt x="6307" y="6740"/>
                  <a:pt x="6307" y="6740"/>
                </a:cubicBezTo>
                <a:cubicBezTo>
                  <a:pt x="6473" y="6899"/>
                  <a:pt x="6860" y="7112"/>
                  <a:pt x="7247" y="7112"/>
                </a:cubicBezTo>
                <a:cubicBezTo>
                  <a:pt x="7412" y="7112"/>
                  <a:pt x="7633" y="7112"/>
                  <a:pt x="7799" y="6899"/>
                </a:cubicBezTo>
                <a:close/>
                <a:moveTo>
                  <a:pt x="5921" y="9394"/>
                </a:moveTo>
                <a:cubicBezTo>
                  <a:pt x="6142" y="8863"/>
                  <a:pt x="5755" y="8332"/>
                  <a:pt x="5424" y="8173"/>
                </a:cubicBezTo>
                <a:cubicBezTo>
                  <a:pt x="1336" y="6899"/>
                  <a:pt x="1336" y="6899"/>
                  <a:pt x="1336" y="6899"/>
                </a:cubicBezTo>
                <a:cubicBezTo>
                  <a:pt x="783" y="6740"/>
                  <a:pt x="231" y="6899"/>
                  <a:pt x="65" y="7430"/>
                </a:cubicBezTo>
                <a:cubicBezTo>
                  <a:pt x="-156" y="7961"/>
                  <a:pt x="231" y="8491"/>
                  <a:pt x="617" y="8704"/>
                </a:cubicBezTo>
                <a:cubicBezTo>
                  <a:pt x="4650" y="9924"/>
                  <a:pt x="4650" y="9924"/>
                  <a:pt x="4650" y="9924"/>
                </a:cubicBezTo>
                <a:cubicBezTo>
                  <a:pt x="4816" y="9924"/>
                  <a:pt x="4816" y="9924"/>
                  <a:pt x="5037" y="9924"/>
                </a:cubicBezTo>
                <a:cubicBezTo>
                  <a:pt x="5424" y="9924"/>
                  <a:pt x="5755" y="9765"/>
                  <a:pt x="5921" y="9394"/>
                </a:cubicBezTo>
                <a:close/>
                <a:moveTo>
                  <a:pt x="1336" y="14701"/>
                </a:moveTo>
                <a:cubicBezTo>
                  <a:pt x="5424" y="13480"/>
                  <a:pt x="5424" y="13480"/>
                  <a:pt x="5424" y="13480"/>
                </a:cubicBezTo>
                <a:cubicBezTo>
                  <a:pt x="5755" y="13268"/>
                  <a:pt x="6142" y="12737"/>
                  <a:pt x="5921" y="12206"/>
                </a:cubicBezTo>
                <a:cubicBezTo>
                  <a:pt x="5755" y="11888"/>
                  <a:pt x="5203" y="11516"/>
                  <a:pt x="4650" y="11676"/>
                </a:cubicBezTo>
                <a:cubicBezTo>
                  <a:pt x="617" y="12949"/>
                  <a:pt x="617" y="12949"/>
                  <a:pt x="617" y="12949"/>
                </a:cubicBezTo>
                <a:cubicBezTo>
                  <a:pt x="231" y="13109"/>
                  <a:pt x="-156" y="13639"/>
                  <a:pt x="65" y="14170"/>
                </a:cubicBezTo>
                <a:cubicBezTo>
                  <a:pt x="231" y="14542"/>
                  <a:pt x="617" y="14701"/>
                  <a:pt x="949" y="14701"/>
                </a:cubicBezTo>
                <a:cubicBezTo>
                  <a:pt x="1170" y="14701"/>
                  <a:pt x="1170" y="14701"/>
                  <a:pt x="1336" y="14701"/>
                </a:cubicBezTo>
                <a:close/>
                <a:moveTo>
                  <a:pt x="5424" y="19318"/>
                </a:moveTo>
                <a:cubicBezTo>
                  <a:pt x="7965" y="15921"/>
                  <a:pt x="7965" y="15921"/>
                  <a:pt x="7965" y="15921"/>
                </a:cubicBezTo>
                <a:cubicBezTo>
                  <a:pt x="8351" y="15603"/>
                  <a:pt x="8130" y="15072"/>
                  <a:pt x="7799" y="14701"/>
                </a:cubicBezTo>
                <a:cubicBezTo>
                  <a:pt x="7247" y="14329"/>
                  <a:pt x="6694" y="14542"/>
                  <a:pt x="6307" y="14860"/>
                </a:cubicBezTo>
                <a:cubicBezTo>
                  <a:pt x="3932" y="18257"/>
                  <a:pt x="3932" y="18257"/>
                  <a:pt x="3932" y="18257"/>
                </a:cubicBezTo>
                <a:cubicBezTo>
                  <a:pt x="3545" y="18628"/>
                  <a:pt x="3711" y="19159"/>
                  <a:pt x="4098" y="19477"/>
                </a:cubicBezTo>
                <a:cubicBezTo>
                  <a:pt x="4263" y="19689"/>
                  <a:pt x="4484" y="19689"/>
                  <a:pt x="4650" y="19689"/>
                </a:cubicBezTo>
                <a:cubicBezTo>
                  <a:pt x="5037" y="19689"/>
                  <a:pt x="5203" y="19477"/>
                  <a:pt x="5424" y="19318"/>
                </a:cubicBezTo>
                <a:close/>
                <a:moveTo>
                  <a:pt x="11666" y="20539"/>
                </a:moveTo>
                <a:cubicBezTo>
                  <a:pt x="11666" y="16452"/>
                  <a:pt x="11666" y="16452"/>
                  <a:pt x="11666" y="16452"/>
                </a:cubicBezTo>
                <a:cubicBezTo>
                  <a:pt x="11666" y="15921"/>
                  <a:pt x="11279" y="15603"/>
                  <a:pt x="10727" y="15603"/>
                </a:cubicBezTo>
                <a:cubicBezTo>
                  <a:pt x="10174" y="15603"/>
                  <a:pt x="9622" y="15921"/>
                  <a:pt x="9622" y="16452"/>
                </a:cubicBezTo>
                <a:cubicBezTo>
                  <a:pt x="9622" y="20539"/>
                  <a:pt x="9622" y="20539"/>
                  <a:pt x="9622" y="20539"/>
                </a:cubicBezTo>
                <a:cubicBezTo>
                  <a:pt x="9622" y="21069"/>
                  <a:pt x="10174" y="21600"/>
                  <a:pt x="10727" y="21600"/>
                </a:cubicBezTo>
                <a:cubicBezTo>
                  <a:pt x="11279" y="21600"/>
                  <a:pt x="11666" y="21069"/>
                  <a:pt x="11666" y="20539"/>
                </a:cubicBezTo>
                <a:close/>
                <a:moveTo>
                  <a:pt x="17190" y="19477"/>
                </a:moveTo>
                <a:cubicBezTo>
                  <a:pt x="17743" y="19159"/>
                  <a:pt x="17743" y="18628"/>
                  <a:pt x="17577" y="18257"/>
                </a:cubicBezTo>
                <a:cubicBezTo>
                  <a:pt x="14981" y="14860"/>
                  <a:pt x="14981" y="14860"/>
                  <a:pt x="14981" y="14860"/>
                </a:cubicBezTo>
                <a:cubicBezTo>
                  <a:pt x="14594" y="14542"/>
                  <a:pt x="14041" y="14329"/>
                  <a:pt x="13710" y="14701"/>
                </a:cubicBezTo>
                <a:cubicBezTo>
                  <a:pt x="13158" y="15072"/>
                  <a:pt x="13158" y="15603"/>
                  <a:pt x="13323" y="15921"/>
                </a:cubicBezTo>
                <a:cubicBezTo>
                  <a:pt x="15920" y="19318"/>
                  <a:pt x="15920" y="19318"/>
                  <a:pt x="15920" y="19318"/>
                </a:cubicBezTo>
                <a:cubicBezTo>
                  <a:pt x="16085" y="19477"/>
                  <a:pt x="16472" y="19689"/>
                  <a:pt x="16638" y="19689"/>
                </a:cubicBezTo>
                <a:cubicBezTo>
                  <a:pt x="16804" y="19689"/>
                  <a:pt x="17025" y="19689"/>
                  <a:pt x="17190" y="19477"/>
                </a:cubicBezTo>
                <a:close/>
                <a:moveTo>
                  <a:pt x="21223" y="14170"/>
                </a:moveTo>
                <a:cubicBezTo>
                  <a:pt x="21444" y="13639"/>
                  <a:pt x="21223" y="13109"/>
                  <a:pt x="20671" y="12949"/>
                </a:cubicBezTo>
                <a:cubicBezTo>
                  <a:pt x="16638" y="11676"/>
                  <a:pt x="16638" y="11676"/>
                  <a:pt x="16638" y="11676"/>
                </a:cubicBezTo>
                <a:cubicBezTo>
                  <a:pt x="16085" y="11516"/>
                  <a:pt x="15533" y="11888"/>
                  <a:pt x="15367" y="12206"/>
                </a:cubicBezTo>
                <a:cubicBezTo>
                  <a:pt x="15146" y="12737"/>
                  <a:pt x="15533" y="13268"/>
                  <a:pt x="16085" y="13480"/>
                </a:cubicBezTo>
                <a:cubicBezTo>
                  <a:pt x="20118" y="14701"/>
                  <a:pt x="20118" y="14701"/>
                  <a:pt x="20118" y="14701"/>
                </a:cubicBezTo>
                <a:lnTo>
                  <a:pt x="20339" y="14701"/>
                </a:lnTo>
                <a:cubicBezTo>
                  <a:pt x="20892" y="14701"/>
                  <a:pt x="21223" y="14542"/>
                  <a:pt x="21223" y="14170"/>
                </a:cubicBezTo>
                <a:close/>
                <a:moveTo>
                  <a:pt x="16638" y="9924"/>
                </a:moveTo>
                <a:cubicBezTo>
                  <a:pt x="20671" y="8704"/>
                  <a:pt x="20671" y="8704"/>
                  <a:pt x="20671" y="8704"/>
                </a:cubicBezTo>
                <a:cubicBezTo>
                  <a:pt x="21223" y="8491"/>
                  <a:pt x="21444" y="7961"/>
                  <a:pt x="21223" y="7430"/>
                </a:cubicBezTo>
                <a:cubicBezTo>
                  <a:pt x="21057" y="6899"/>
                  <a:pt x="20505" y="6740"/>
                  <a:pt x="20118" y="6899"/>
                </a:cubicBezTo>
                <a:cubicBezTo>
                  <a:pt x="16085" y="8173"/>
                  <a:pt x="16085" y="8173"/>
                  <a:pt x="16085" y="8173"/>
                </a:cubicBezTo>
                <a:cubicBezTo>
                  <a:pt x="15533" y="8332"/>
                  <a:pt x="15146" y="8863"/>
                  <a:pt x="15367" y="9394"/>
                </a:cubicBezTo>
                <a:cubicBezTo>
                  <a:pt x="15533" y="9765"/>
                  <a:pt x="15920" y="9924"/>
                  <a:pt x="16251" y="9924"/>
                </a:cubicBezTo>
                <a:cubicBezTo>
                  <a:pt x="16472" y="9924"/>
                  <a:pt x="16638" y="9924"/>
                  <a:pt x="16638" y="9924"/>
                </a:cubicBezTo>
                <a:close/>
                <a:moveTo>
                  <a:pt x="14981" y="6740"/>
                </a:moveTo>
                <a:cubicBezTo>
                  <a:pt x="17577" y="3397"/>
                  <a:pt x="17577" y="3397"/>
                  <a:pt x="17577" y="3397"/>
                </a:cubicBezTo>
                <a:cubicBezTo>
                  <a:pt x="17743" y="3025"/>
                  <a:pt x="17743" y="2494"/>
                  <a:pt x="17190" y="2123"/>
                </a:cubicBezTo>
                <a:cubicBezTo>
                  <a:pt x="16804" y="1804"/>
                  <a:pt x="16251" y="1964"/>
                  <a:pt x="15920" y="2335"/>
                </a:cubicBezTo>
                <a:cubicBezTo>
                  <a:pt x="13323" y="5679"/>
                  <a:pt x="13323" y="5679"/>
                  <a:pt x="13323" y="5679"/>
                </a:cubicBezTo>
                <a:cubicBezTo>
                  <a:pt x="13158" y="6050"/>
                  <a:pt x="13158" y="6581"/>
                  <a:pt x="13710" y="6899"/>
                </a:cubicBezTo>
                <a:cubicBezTo>
                  <a:pt x="13876" y="7112"/>
                  <a:pt x="14041" y="7112"/>
                  <a:pt x="14262" y="7112"/>
                </a:cubicBezTo>
                <a:cubicBezTo>
                  <a:pt x="14428" y="7112"/>
                  <a:pt x="14815" y="6899"/>
                  <a:pt x="14981" y="6740"/>
                </a:cubicBezTo>
                <a:close/>
              </a:path>
            </a:pathLst>
          </a:custGeom>
          <a:solidFill>
            <a:schemeClr val="bg1"/>
          </a:solidFill>
          <a:ln w="12700">
            <a:miter lim="400000"/>
          </a:ln>
        </p:spPr>
        <p:txBody>
          <a:bodyPr lIns="22860" rIns="22860" anchor="ctr"/>
          <a:lstStyle/>
          <a:p>
            <a:pPr defTabSz="228600" hangingPunct="0">
              <a:lnSpc>
                <a:spcPct val="93000"/>
              </a:lnSpc>
              <a:defRPr sz="1800">
                <a:solidFill>
                  <a:srgbClr val="000000"/>
                </a:solidFill>
                <a:latin typeface="+mn-lt"/>
                <a:ea typeface="+mn-ea"/>
                <a:cs typeface="+mn-cs"/>
                <a:sym typeface="Playfair Display"/>
              </a:defRPr>
            </a:pPr>
            <a:endParaRPr sz="900" kern="0" dirty="0">
              <a:solidFill>
                <a:schemeClr val="bg1"/>
              </a:solidFill>
              <a:latin typeface="字魂105号-简雅黑" panose="00000500000000000000" pitchFamily="2" charset="-122"/>
              <a:ea typeface="字魂105号-简雅黑" panose="00000500000000000000" pitchFamily="2" charset="-122"/>
              <a:cs typeface="字魂105号-简雅黑" panose="00000500000000000000" pitchFamily="2" charset="-122"/>
              <a:sym typeface="字魂105号-简雅黑" panose="00000500000000000000" pitchFamily="2" charset="-122"/>
            </a:endParaRPr>
          </a:p>
        </p:txBody>
      </p:sp>
      <p:sp>
        <p:nvSpPr>
          <p:cNvPr id="1508" name="Shape 1508"/>
          <p:cNvSpPr/>
          <p:nvPr/>
        </p:nvSpPr>
        <p:spPr>
          <a:xfrm>
            <a:off x="6606597" y="2998722"/>
            <a:ext cx="4635501" cy="2102745"/>
          </a:xfrm>
          <a:prstGeom prst="rect">
            <a:avLst/>
          </a:prstGeom>
          <a:solidFill>
            <a:srgbClr val="3F3F3F"/>
          </a:solidFill>
          <a:ln w="12700">
            <a:miter lim="400000"/>
          </a:ln>
        </p:spPr>
        <p:txBody>
          <a:bodyPr lIns="25400" tIns="25400" rIns="25400" bIns="25400" anchor="ctr"/>
          <a:lstStyle/>
          <a:p>
            <a:pPr algn="ctr" defTabSz="412750" hangingPunct="0">
              <a:defRPr sz="3200">
                <a:solidFill>
                  <a:srgbClr val="FFFFFF"/>
                </a:solidFill>
                <a:latin typeface="Helvetica Light"/>
                <a:ea typeface="Helvetica Light"/>
                <a:cs typeface="Helvetica Light"/>
                <a:sym typeface="Helvetica Light"/>
              </a:defRPr>
            </a:pPr>
            <a:endParaRPr sz="1600" kern="0" dirty="0">
              <a:solidFill>
                <a:schemeClr val="bg1"/>
              </a:solidFill>
              <a:latin typeface="字魂105号-简雅黑" panose="00000500000000000000" pitchFamily="2" charset="-122"/>
              <a:ea typeface="字魂105号-简雅黑" panose="00000500000000000000" pitchFamily="2" charset="-122"/>
              <a:cs typeface="字魂105号-简雅黑" panose="00000500000000000000" pitchFamily="2" charset="-122"/>
              <a:sym typeface="字魂105号-简雅黑" panose="00000500000000000000" pitchFamily="2" charset="-122"/>
            </a:endParaRPr>
          </a:p>
        </p:txBody>
      </p:sp>
      <p:sp>
        <p:nvSpPr>
          <p:cNvPr id="1511" name="Shape 1511"/>
          <p:cNvSpPr/>
          <p:nvPr/>
        </p:nvSpPr>
        <p:spPr>
          <a:xfrm>
            <a:off x="7194821" y="3746936"/>
            <a:ext cx="608543" cy="606316"/>
          </a:xfrm>
          <a:custGeom>
            <a:avLst/>
            <a:gdLst/>
            <a:ahLst/>
            <a:cxnLst>
              <a:cxn ang="0">
                <a:pos x="wd2" y="hd2"/>
              </a:cxn>
              <a:cxn ang="5400000">
                <a:pos x="wd2" y="hd2"/>
              </a:cxn>
              <a:cxn ang="10800000">
                <a:pos x="wd2" y="hd2"/>
              </a:cxn>
              <a:cxn ang="16200000">
                <a:pos x="wd2" y="hd2"/>
              </a:cxn>
            </a:cxnLst>
            <a:rect l="0" t="0" r="r" b="b"/>
            <a:pathLst>
              <a:path w="21600" h="21521" extrusionOk="0">
                <a:moveTo>
                  <a:pt x="21600" y="10826"/>
                </a:moveTo>
                <a:cubicBezTo>
                  <a:pt x="21600" y="11142"/>
                  <a:pt x="21389" y="11353"/>
                  <a:pt x="21231" y="11511"/>
                </a:cubicBezTo>
                <a:cubicBezTo>
                  <a:pt x="18070" y="14830"/>
                  <a:pt x="18070" y="14830"/>
                  <a:pt x="18070" y="14830"/>
                </a:cubicBezTo>
                <a:cubicBezTo>
                  <a:pt x="17912" y="15041"/>
                  <a:pt x="17543" y="15041"/>
                  <a:pt x="17385" y="15041"/>
                </a:cubicBezTo>
                <a:cubicBezTo>
                  <a:pt x="17017" y="15041"/>
                  <a:pt x="16859" y="15041"/>
                  <a:pt x="16648" y="14830"/>
                </a:cubicBezTo>
                <a:cubicBezTo>
                  <a:pt x="16332" y="14514"/>
                  <a:pt x="16332" y="13777"/>
                  <a:pt x="16648" y="13461"/>
                </a:cubicBezTo>
                <a:cubicBezTo>
                  <a:pt x="18439" y="11669"/>
                  <a:pt x="18439" y="11669"/>
                  <a:pt x="18439" y="11669"/>
                </a:cubicBezTo>
                <a:cubicBezTo>
                  <a:pt x="11748" y="11669"/>
                  <a:pt x="11748" y="11669"/>
                  <a:pt x="11748" y="11669"/>
                </a:cubicBezTo>
                <a:cubicBezTo>
                  <a:pt x="11748" y="18360"/>
                  <a:pt x="11748" y="18360"/>
                  <a:pt x="11748" y="18360"/>
                </a:cubicBezTo>
                <a:cubicBezTo>
                  <a:pt x="13487" y="16621"/>
                  <a:pt x="13487" y="16621"/>
                  <a:pt x="13487" y="16621"/>
                </a:cubicBezTo>
                <a:cubicBezTo>
                  <a:pt x="13856" y="16253"/>
                  <a:pt x="14382" y="16253"/>
                  <a:pt x="14751" y="16621"/>
                </a:cubicBezTo>
                <a:cubicBezTo>
                  <a:pt x="15067" y="17148"/>
                  <a:pt x="15067" y="17675"/>
                  <a:pt x="14751" y="17991"/>
                </a:cubicBezTo>
                <a:cubicBezTo>
                  <a:pt x="11380" y="21363"/>
                  <a:pt x="11380" y="21363"/>
                  <a:pt x="11380" y="21363"/>
                </a:cubicBezTo>
                <a:cubicBezTo>
                  <a:pt x="11221" y="21521"/>
                  <a:pt x="11063" y="21521"/>
                  <a:pt x="10853" y="21521"/>
                </a:cubicBezTo>
                <a:cubicBezTo>
                  <a:pt x="10537" y="21521"/>
                  <a:pt x="10326" y="21521"/>
                  <a:pt x="10168" y="21363"/>
                </a:cubicBezTo>
                <a:cubicBezTo>
                  <a:pt x="6849" y="17991"/>
                  <a:pt x="6849" y="17991"/>
                  <a:pt x="6849" y="17991"/>
                </a:cubicBezTo>
                <a:cubicBezTo>
                  <a:pt x="6480" y="17675"/>
                  <a:pt x="6480" y="17148"/>
                  <a:pt x="6849" y="16621"/>
                </a:cubicBezTo>
                <a:cubicBezTo>
                  <a:pt x="7165" y="16253"/>
                  <a:pt x="7902" y="16253"/>
                  <a:pt x="8219" y="16621"/>
                </a:cubicBezTo>
                <a:cubicBezTo>
                  <a:pt x="9799" y="18360"/>
                  <a:pt x="9799" y="18360"/>
                  <a:pt x="9799" y="18360"/>
                </a:cubicBezTo>
                <a:cubicBezTo>
                  <a:pt x="9799" y="11669"/>
                  <a:pt x="9799" y="11669"/>
                  <a:pt x="9799" y="11669"/>
                </a:cubicBezTo>
                <a:cubicBezTo>
                  <a:pt x="3319" y="11669"/>
                  <a:pt x="3319" y="11669"/>
                  <a:pt x="3319" y="11669"/>
                </a:cubicBezTo>
                <a:cubicBezTo>
                  <a:pt x="4900" y="13461"/>
                  <a:pt x="4900" y="13461"/>
                  <a:pt x="4900" y="13461"/>
                </a:cubicBezTo>
                <a:cubicBezTo>
                  <a:pt x="5268" y="13777"/>
                  <a:pt x="5268" y="14514"/>
                  <a:pt x="4900" y="14830"/>
                </a:cubicBezTo>
                <a:cubicBezTo>
                  <a:pt x="4741" y="15041"/>
                  <a:pt x="4531" y="15041"/>
                  <a:pt x="4373" y="15041"/>
                </a:cubicBezTo>
                <a:cubicBezTo>
                  <a:pt x="4004" y="15041"/>
                  <a:pt x="3846" y="15041"/>
                  <a:pt x="3688" y="14830"/>
                </a:cubicBezTo>
                <a:cubicBezTo>
                  <a:pt x="316" y="11511"/>
                  <a:pt x="316" y="11511"/>
                  <a:pt x="316" y="11511"/>
                </a:cubicBezTo>
                <a:cubicBezTo>
                  <a:pt x="158" y="11353"/>
                  <a:pt x="0" y="11142"/>
                  <a:pt x="0" y="10826"/>
                </a:cubicBezTo>
                <a:cubicBezTo>
                  <a:pt x="0" y="10616"/>
                  <a:pt x="158" y="10458"/>
                  <a:pt x="316" y="10300"/>
                </a:cubicBezTo>
                <a:cubicBezTo>
                  <a:pt x="3688" y="6928"/>
                  <a:pt x="3688" y="6928"/>
                  <a:pt x="3688" y="6928"/>
                </a:cubicBezTo>
                <a:cubicBezTo>
                  <a:pt x="4004" y="6612"/>
                  <a:pt x="4531" y="6612"/>
                  <a:pt x="4900" y="6928"/>
                </a:cubicBezTo>
                <a:cubicBezTo>
                  <a:pt x="5268" y="7297"/>
                  <a:pt x="5268" y="7823"/>
                  <a:pt x="4900" y="8192"/>
                </a:cubicBezTo>
                <a:cubicBezTo>
                  <a:pt x="3319" y="9931"/>
                  <a:pt x="3319" y="9931"/>
                  <a:pt x="3319" y="9931"/>
                </a:cubicBezTo>
                <a:cubicBezTo>
                  <a:pt x="9799" y="9931"/>
                  <a:pt x="9799" y="9931"/>
                  <a:pt x="9799" y="9931"/>
                </a:cubicBezTo>
                <a:cubicBezTo>
                  <a:pt x="9799" y="3240"/>
                  <a:pt x="9799" y="3240"/>
                  <a:pt x="9799" y="3240"/>
                </a:cubicBezTo>
                <a:cubicBezTo>
                  <a:pt x="8219" y="5031"/>
                  <a:pt x="8219" y="5031"/>
                  <a:pt x="8219" y="5031"/>
                </a:cubicBezTo>
                <a:cubicBezTo>
                  <a:pt x="7902" y="5347"/>
                  <a:pt x="7165" y="5347"/>
                  <a:pt x="6849" y="5031"/>
                </a:cubicBezTo>
                <a:cubicBezTo>
                  <a:pt x="6480" y="4504"/>
                  <a:pt x="6480" y="3925"/>
                  <a:pt x="6849" y="3609"/>
                </a:cubicBezTo>
                <a:cubicBezTo>
                  <a:pt x="10168" y="237"/>
                  <a:pt x="10168" y="237"/>
                  <a:pt x="10168" y="237"/>
                </a:cubicBezTo>
                <a:cubicBezTo>
                  <a:pt x="10537" y="-79"/>
                  <a:pt x="11063" y="-79"/>
                  <a:pt x="11380" y="237"/>
                </a:cubicBezTo>
                <a:cubicBezTo>
                  <a:pt x="14751" y="3609"/>
                  <a:pt x="14751" y="3609"/>
                  <a:pt x="14751" y="3609"/>
                </a:cubicBezTo>
                <a:cubicBezTo>
                  <a:pt x="15067" y="3925"/>
                  <a:pt x="15067" y="4504"/>
                  <a:pt x="14751" y="5031"/>
                </a:cubicBezTo>
                <a:cubicBezTo>
                  <a:pt x="14540" y="5189"/>
                  <a:pt x="14382" y="5189"/>
                  <a:pt x="14224" y="5189"/>
                </a:cubicBezTo>
                <a:cubicBezTo>
                  <a:pt x="13856" y="5189"/>
                  <a:pt x="13698" y="5189"/>
                  <a:pt x="13487" y="5031"/>
                </a:cubicBezTo>
                <a:cubicBezTo>
                  <a:pt x="11748" y="3240"/>
                  <a:pt x="11748" y="3240"/>
                  <a:pt x="11748" y="3240"/>
                </a:cubicBezTo>
                <a:cubicBezTo>
                  <a:pt x="11748" y="9931"/>
                  <a:pt x="11748" y="9931"/>
                  <a:pt x="11748" y="9931"/>
                </a:cubicBezTo>
                <a:cubicBezTo>
                  <a:pt x="18439" y="9931"/>
                  <a:pt x="18439" y="9931"/>
                  <a:pt x="18439" y="9931"/>
                </a:cubicBezTo>
                <a:cubicBezTo>
                  <a:pt x="16648" y="8192"/>
                  <a:pt x="16648" y="8192"/>
                  <a:pt x="16648" y="8192"/>
                </a:cubicBezTo>
                <a:cubicBezTo>
                  <a:pt x="16332" y="7823"/>
                  <a:pt x="16332" y="7297"/>
                  <a:pt x="16648" y="6928"/>
                </a:cubicBezTo>
                <a:cubicBezTo>
                  <a:pt x="17017" y="6612"/>
                  <a:pt x="17543" y="6612"/>
                  <a:pt x="18070" y="6928"/>
                </a:cubicBezTo>
                <a:cubicBezTo>
                  <a:pt x="21231" y="10300"/>
                  <a:pt x="21231" y="10300"/>
                  <a:pt x="21231" y="10300"/>
                </a:cubicBezTo>
                <a:cubicBezTo>
                  <a:pt x="21389" y="10458"/>
                  <a:pt x="21600" y="10616"/>
                  <a:pt x="21600" y="10826"/>
                </a:cubicBezTo>
              </a:path>
            </a:pathLst>
          </a:custGeom>
          <a:solidFill>
            <a:schemeClr val="bg1"/>
          </a:solidFill>
          <a:ln w="12700">
            <a:miter lim="400000"/>
          </a:ln>
        </p:spPr>
        <p:txBody>
          <a:bodyPr lIns="22860" rIns="22860" anchor="ctr"/>
          <a:lstStyle/>
          <a:p>
            <a:pPr defTabSz="228600" hangingPunct="0">
              <a:lnSpc>
                <a:spcPct val="93000"/>
              </a:lnSpc>
              <a:defRPr sz="1800">
                <a:solidFill>
                  <a:srgbClr val="000000"/>
                </a:solidFill>
                <a:latin typeface="+mn-lt"/>
                <a:ea typeface="+mn-ea"/>
                <a:cs typeface="+mn-cs"/>
                <a:sym typeface="Playfair Display"/>
              </a:defRPr>
            </a:pPr>
            <a:endParaRPr sz="900" kern="0" dirty="0">
              <a:solidFill>
                <a:schemeClr val="bg1"/>
              </a:solidFill>
              <a:latin typeface="字魂105号-简雅黑" panose="00000500000000000000" pitchFamily="2" charset="-122"/>
              <a:ea typeface="字魂105号-简雅黑" panose="00000500000000000000" pitchFamily="2" charset="-122"/>
              <a:cs typeface="字魂105号-简雅黑" panose="00000500000000000000" pitchFamily="2" charset="-122"/>
              <a:sym typeface="字魂105号-简雅黑" panose="00000500000000000000" pitchFamily="2" charset="-122"/>
            </a:endParaRPr>
          </a:p>
        </p:txBody>
      </p:sp>
      <p:sp>
        <p:nvSpPr>
          <p:cNvPr id="3" name="文本框 2"/>
          <p:cNvSpPr txBox="1"/>
          <p:nvPr/>
        </p:nvSpPr>
        <p:spPr>
          <a:xfrm>
            <a:off x="1998980" y="1725295"/>
            <a:ext cx="8194675" cy="662554"/>
          </a:xfrm>
          <a:prstGeom prst="rect">
            <a:avLst/>
          </a:prstGeom>
          <a:noFill/>
        </p:spPr>
        <p:txBody>
          <a:bodyPr wrap="square" rtlCol="0" anchor="t">
            <a:spAutoFit/>
          </a:bodyPr>
          <a:lstStyle/>
          <a:p>
            <a:pPr algn="ctr">
              <a:lnSpc>
                <a:spcPct val="150000"/>
              </a:lnSpc>
              <a:spcBef>
                <a:spcPts val="0"/>
              </a:spcBef>
              <a:spcAft>
                <a:spcPts val="0"/>
              </a:spcAft>
            </a:pPr>
            <a:r>
              <a:rPr lang="zh-CN" altLang="en-US" sz="2800" dirty="0">
                <a:solidFill>
                  <a:schemeClr val="tx1">
                    <a:lumMod val="85000"/>
                    <a:lumOff val="15000"/>
                  </a:schemeClr>
                </a:solidFill>
                <a:latin typeface="字魂105号-简雅黑" panose="00000500000000000000" pitchFamily="2" charset="-122"/>
                <a:ea typeface="字魂105号-简雅黑" panose="00000500000000000000" pitchFamily="2" charset="-122"/>
                <a:cs typeface="字魂105号-简雅黑" panose="00000500000000000000" pitchFamily="2" charset="-122"/>
                <a:sym typeface="字魂105号-简雅黑" panose="00000500000000000000" pitchFamily="2" charset="-122"/>
              </a:rPr>
              <a:t>主要分为以下两部分</a:t>
            </a:r>
            <a:endParaRPr lang="zh-CN" sz="2800" dirty="0">
              <a:solidFill>
                <a:schemeClr val="tx1">
                  <a:lumMod val="85000"/>
                  <a:lumOff val="15000"/>
                </a:schemeClr>
              </a:solidFill>
              <a:latin typeface="字魂105号-简雅黑" panose="00000500000000000000" pitchFamily="2" charset="-122"/>
              <a:ea typeface="字魂105号-简雅黑" panose="00000500000000000000" pitchFamily="2" charset="-122"/>
              <a:cs typeface="字魂105号-简雅黑" panose="00000500000000000000" pitchFamily="2" charset="-122"/>
              <a:sym typeface="字魂105号-简雅黑" panose="00000500000000000000" pitchFamily="2" charset="-122"/>
            </a:endParaRPr>
          </a:p>
        </p:txBody>
      </p:sp>
      <p:sp>
        <p:nvSpPr>
          <p:cNvPr id="4" name="文本框 3"/>
          <p:cNvSpPr txBox="1"/>
          <p:nvPr/>
        </p:nvSpPr>
        <p:spPr>
          <a:xfrm>
            <a:off x="2547498" y="3727747"/>
            <a:ext cx="3063875" cy="499624"/>
          </a:xfrm>
          <a:prstGeom prst="rect">
            <a:avLst/>
          </a:prstGeom>
          <a:noFill/>
        </p:spPr>
        <p:txBody>
          <a:bodyPr wrap="square" rtlCol="0" anchor="t">
            <a:spAutoFit/>
          </a:bodyPr>
          <a:lstStyle/>
          <a:p>
            <a:pPr algn="l">
              <a:lnSpc>
                <a:spcPct val="150000"/>
              </a:lnSpc>
              <a:spcBef>
                <a:spcPts val="0"/>
              </a:spcBef>
              <a:spcAft>
                <a:spcPts val="0"/>
              </a:spcAft>
            </a:pPr>
            <a:r>
              <a:rPr lang="zh-CN" altLang="en-US" sz="2000" dirty="0">
                <a:solidFill>
                  <a:schemeClr val="bg1"/>
                </a:solidFill>
                <a:latin typeface="字魂105号-简雅黑" panose="00000500000000000000" pitchFamily="2" charset="-122"/>
                <a:ea typeface="字魂105号-简雅黑" panose="00000500000000000000" pitchFamily="2" charset="-122"/>
                <a:cs typeface="字魂105号-简雅黑" panose="00000500000000000000" pitchFamily="2" charset="-122"/>
                <a:sym typeface="字魂105号-简雅黑" panose="00000500000000000000" pitchFamily="2" charset="-122"/>
              </a:rPr>
              <a:t>手势识别和手势控制部分</a:t>
            </a:r>
            <a:endParaRPr lang="zh-CN" sz="2000" dirty="0">
              <a:solidFill>
                <a:schemeClr val="bg1"/>
              </a:solidFill>
              <a:latin typeface="字魂105号-简雅黑" panose="00000500000000000000" pitchFamily="2" charset="-122"/>
              <a:ea typeface="字魂105号-简雅黑" panose="00000500000000000000" pitchFamily="2" charset="-122"/>
              <a:cs typeface="字魂105号-简雅黑" panose="00000500000000000000" pitchFamily="2" charset="-122"/>
              <a:sym typeface="字魂105号-简雅黑" panose="00000500000000000000" pitchFamily="2" charset="-122"/>
            </a:endParaRPr>
          </a:p>
        </p:txBody>
      </p:sp>
      <p:sp>
        <p:nvSpPr>
          <p:cNvPr id="2" name="文本框 1"/>
          <p:cNvSpPr txBox="1"/>
          <p:nvPr/>
        </p:nvSpPr>
        <p:spPr>
          <a:xfrm>
            <a:off x="7957953" y="3727747"/>
            <a:ext cx="3063875" cy="499624"/>
          </a:xfrm>
          <a:prstGeom prst="rect">
            <a:avLst/>
          </a:prstGeom>
          <a:noFill/>
        </p:spPr>
        <p:txBody>
          <a:bodyPr wrap="square" rtlCol="0" anchor="t">
            <a:spAutoFit/>
          </a:bodyPr>
          <a:lstStyle/>
          <a:p>
            <a:pPr algn="l">
              <a:lnSpc>
                <a:spcPct val="150000"/>
              </a:lnSpc>
              <a:spcBef>
                <a:spcPts val="0"/>
              </a:spcBef>
              <a:spcAft>
                <a:spcPts val="0"/>
              </a:spcAft>
            </a:pPr>
            <a:r>
              <a:rPr lang="zh-CN" altLang="en-US" sz="2000" dirty="0">
                <a:solidFill>
                  <a:schemeClr val="bg1"/>
                </a:solidFill>
                <a:latin typeface="字魂105号-简雅黑" panose="00000500000000000000" pitchFamily="2" charset="-122"/>
                <a:ea typeface="字魂105号-简雅黑" panose="00000500000000000000" pitchFamily="2" charset="-122"/>
                <a:cs typeface="字魂105号-简雅黑" panose="00000500000000000000" pitchFamily="2" charset="-122"/>
                <a:sym typeface="字魂105号-简雅黑" panose="00000500000000000000" pitchFamily="2" charset="-122"/>
              </a:rPr>
              <a:t>画板部分</a:t>
            </a:r>
            <a:endParaRPr lang="zh-CN" sz="2000" dirty="0">
              <a:solidFill>
                <a:schemeClr val="bg1"/>
              </a:solidFill>
              <a:latin typeface="字魂105号-简雅黑" panose="00000500000000000000" pitchFamily="2" charset="-122"/>
              <a:ea typeface="字魂105号-简雅黑" panose="00000500000000000000" pitchFamily="2" charset="-122"/>
              <a:cs typeface="字魂105号-简雅黑" panose="00000500000000000000" pitchFamily="2" charset="-122"/>
              <a:sym typeface="字魂105号-简雅黑" panose="00000500000000000000" pitchFamily="2" charset="-122"/>
            </a:endParaRPr>
          </a:p>
        </p:txBody>
      </p:sp>
      <p:sp>
        <p:nvSpPr>
          <p:cNvPr id="5" name="TextBox 7"/>
          <p:cNvSpPr txBox="1"/>
          <p:nvPr/>
        </p:nvSpPr>
        <p:spPr>
          <a:xfrm>
            <a:off x="4692015" y="304800"/>
            <a:ext cx="2807970" cy="460375"/>
          </a:xfrm>
          <a:prstGeom prst="rect">
            <a:avLst/>
          </a:prstGeom>
          <a:noFill/>
        </p:spPr>
        <p:txBody>
          <a:bodyPr wrap="square" rtlCol="0">
            <a:spAutoFit/>
          </a:bodyPr>
          <a:lstStyle/>
          <a:p>
            <a:pPr algn="dist"/>
            <a:r>
              <a:rPr lang="zh-CN" altLang="en-US" sz="2400" dirty="0">
                <a:solidFill>
                  <a:schemeClr val="tx1">
                    <a:lumMod val="75000"/>
                    <a:lumOff val="25000"/>
                  </a:schemeClr>
                </a:solidFill>
                <a:latin typeface="字魂105号-简雅黑" panose="00000500000000000000" pitchFamily="2" charset="-122"/>
                <a:ea typeface="字魂105号-简雅黑" panose="00000500000000000000" pitchFamily="2" charset="-122"/>
                <a:cs typeface="字魂105号-简雅黑" panose="00000500000000000000" pitchFamily="2" charset="-122"/>
                <a:sym typeface="字魂105号-简雅黑" panose="00000500000000000000" pitchFamily="2" charset="-122"/>
              </a:rPr>
              <a:t>实现代码</a:t>
            </a:r>
          </a:p>
        </p:txBody>
      </p:sp>
      <p:cxnSp>
        <p:nvCxnSpPr>
          <p:cNvPr id="6" name="直接连接符 5"/>
          <p:cNvCxnSpPr/>
          <p:nvPr/>
        </p:nvCxnSpPr>
        <p:spPr>
          <a:xfrm>
            <a:off x="23495" y="535305"/>
            <a:ext cx="4572000" cy="0"/>
          </a:xfrm>
          <a:prstGeom prst="line">
            <a:avLst/>
          </a:prstGeom>
          <a:ln>
            <a:solidFill>
              <a:srgbClr val="3F3F3F"/>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7620000" y="535305"/>
            <a:ext cx="4572000" cy="0"/>
          </a:xfrm>
          <a:prstGeom prst="line">
            <a:avLst/>
          </a:prstGeom>
          <a:ln>
            <a:solidFill>
              <a:srgbClr val="3F3F3F"/>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slow" p14:dur="1300" advTm="0">
        <p14:pan dir="u"/>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down)">
                                      <p:cBhvr>
                                        <p:cTn id="10" dur="500"/>
                                        <p:tgtEl>
                                          <p:spTgt spid="4"/>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wipe(down)">
                                      <p:cBhvr>
                                        <p:cTn id="1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838835" y="1202690"/>
            <a:ext cx="3867150" cy="5552612"/>
          </a:xfrm>
          <a:prstGeom prst="rect">
            <a:avLst/>
          </a:prstGeom>
          <a:solidFill>
            <a:srgbClr val="3F3F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105号-简雅黑" panose="00000500000000000000" pitchFamily="2" charset="-122"/>
              <a:ea typeface="字魂105号-简雅黑" panose="00000500000000000000" pitchFamily="2" charset="-122"/>
              <a:cs typeface="字魂105号-简雅黑" panose="00000500000000000000" pitchFamily="2" charset="-122"/>
              <a:sym typeface="字魂105号-简雅黑" panose="00000500000000000000" pitchFamily="2" charset="-122"/>
            </a:endParaRPr>
          </a:p>
        </p:txBody>
      </p:sp>
      <p:sp>
        <p:nvSpPr>
          <p:cNvPr id="10" name="文本框 9"/>
          <p:cNvSpPr txBox="1"/>
          <p:nvPr/>
        </p:nvSpPr>
        <p:spPr>
          <a:xfrm>
            <a:off x="1094740" y="1409914"/>
            <a:ext cx="2969895" cy="36279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en-US" altLang="zh-CN" sz="1600" b="1" dirty="0">
                <a:solidFill>
                  <a:schemeClr val="bg1"/>
                </a:solidFill>
                <a:latin typeface="字魂105号-简雅黑" panose="00000500000000000000" pitchFamily="2" charset="-122"/>
                <a:ea typeface="字魂105号-简雅黑" panose="00000500000000000000" pitchFamily="2" charset="-122"/>
                <a:cs typeface="字魂105号-简雅黑" panose="00000500000000000000" pitchFamily="2" charset="-122"/>
                <a:sym typeface="字魂105号-简雅黑" panose="00000500000000000000" pitchFamily="2" charset="-122"/>
              </a:rPr>
              <a:t>–</a:t>
            </a:r>
            <a:r>
              <a:rPr lang="zh-CN" altLang="en-US" sz="1600" b="1" dirty="0">
                <a:solidFill>
                  <a:schemeClr val="bg1"/>
                </a:solidFill>
                <a:latin typeface="字魂105号-简雅黑" panose="00000500000000000000" pitchFamily="2" charset="-122"/>
                <a:ea typeface="字魂105号-简雅黑" panose="00000500000000000000" pitchFamily="2" charset="-122"/>
                <a:cs typeface="字魂105号-简雅黑" panose="00000500000000000000" pitchFamily="2" charset="-122"/>
                <a:sym typeface="字魂105号-简雅黑" panose="00000500000000000000" pitchFamily="2" charset="-122"/>
              </a:rPr>
              <a:t>初始化用手势识别的类对象</a:t>
            </a:r>
          </a:p>
        </p:txBody>
      </p:sp>
      <p:sp>
        <p:nvSpPr>
          <p:cNvPr id="3" name="TextBox 7"/>
          <p:cNvSpPr txBox="1"/>
          <p:nvPr/>
        </p:nvSpPr>
        <p:spPr>
          <a:xfrm>
            <a:off x="3687097" y="305117"/>
            <a:ext cx="4758813" cy="461665"/>
          </a:xfrm>
          <a:prstGeom prst="rect">
            <a:avLst/>
          </a:prstGeom>
          <a:noFill/>
        </p:spPr>
        <p:txBody>
          <a:bodyPr wrap="square" rtlCol="0">
            <a:spAutoFit/>
          </a:bodyPr>
          <a:lstStyle/>
          <a:p>
            <a:pPr algn="dist"/>
            <a:r>
              <a:rPr lang="zh-CN" altLang="en-US" sz="2400" dirty="0">
                <a:solidFill>
                  <a:schemeClr val="tx1">
                    <a:lumMod val="75000"/>
                    <a:lumOff val="25000"/>
                  </a:schemeClr>
                </a:solidFill>
                <a:latin typeface="字魂105号-简雅黑" panose="00000500000000000000" pitchFamily="2" charset="-122"/>
                <a:ea typeface="字魂105号-简雅黑" panose="00000500000000000000" pitchFamily="2" charset="-122"/>
                <a:cs typeface="字魂105号-简雅黑" panose="00000500000000000000" pitchFamily="2" charset="-122"/>
                <a:sym typeface="字魂105号-简雅黑" panose="00000500000000000000" pitchFamily="2" charset="-122"/>
              </a:rPr>
              <a:t>手势识别和手势控制部分准备工作</a:t>
            </a:r>
          </a:p>
        </p:txBody>
      </p:sp>
      <p:cxnSp>
        <p:nvCxnSpPr>
          <p:cNvPr id="5" name="直接连接符 4"/>
          <p:cNvCxnSpPr>
            <a:cxnSpLocks/>
          </p:cNvCxnSpPr>
          <p:nvPr/>
        </p:nvCxnSpPr>
        <p:spPr>
          <a:xfrm>
            <a:off x="23495" y="535305"/>
            <a:ext cx="3781589" cy="0"/>
          </a:xfrm>
          <a:prstGeom prst="line">
            <a:avLst/>
          </a:prstGeom>
          <a:ln>
            <a:solidFill>
              <a:srgbClr val="3F3F3F"/>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a:cxnSpLocks/>
          </p:cNvCxnSpPr>
          <p:nvPr/>
        </p:nvCxnSpPr>
        <p:spPr>
          <a:xfrm>
            <a:off x="8327923" y="535305"/>
            <a:ext cx="3864077" cy="0"/>
          </a:xfrm>
          <a:prstGeom prst="line">
            <a:avLst/>
          </a:prstGeom>
          <a:ln>
            <a:solidFill>
              <a:srgbClr val="3F3F3F"/>
            </a:solidFill>
          </a:ln>
        </p:spPr>
        <p:style>
          <a:lnRef idx="1">
            <a:schemeClr val="accent1"/>
          </a:lnRef>
          <a:fillRef idx="0">
            <a:schemeClr val="accent1"/>
          </a:fillRef>
          <a:effectRef idx="0">
            <a:schemeClr val="accent1"/>
          </a:effectRef>
          <a:fontRef idx="minor">
            <a:schemeClr val="tx1"/>
          </a:fontRef>
        </p:style>
      </p:cxnSp>
      <p:pic>
        <p:nvPicPr>
          <p:cNvPr id="6" name="图片 5">
            <a:extLst>
              <a:ext uri="{FF2B5EF4-FFF2-40B4-BE49-F238E27FC236}">
                <a16:creationId xmlns:a16="http://schemas.microsoft.com/office/drawing/2014/main" id="{3A779A40-D7CD-0C03-B262-FC2FBCC2178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947275" y="1184377"/>
            <a:ext cx="7070109" cy="962557"/>
          </a:xfrm>
          <a:prstGeom prst="rect">
            <a:avLst/>
          </a:prstGeom>
          <a:noFill/>
          <a:ln>
            <a:noFill/>
          </a:ln>
        </p:spPr>
      </p:pic>
      <p:sp>
        <p:nvSpPr>
          <p:cNvPr id="12" name="文本框 11">
            <a:extLst>
              <a:ext uri="{FF2B5EF4-FFF2-40B4-BE49-F238E27FC236}">
                <a16:creationId xmlns:a16="http://schemas.microsoft.com/office/drawing/2014/main" id="{D777C911-83FD-BF42-F247-C4DFA6A730A2}"/>
              </a:ext>
            </a:extLst>
          </p:cNvPr>
          <p:cNvSpPr txBox="1"/>
          <p:nvPr/>
        </p:nvSpPr>
        <p:spPr>
          <a:xfrm>
            <a:off x="1094739" y="2667016"/>
            <a:ext cx="2969895" cy="36439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en-US" altLang="zh-CN" sz="1600" b="1" dirty="0">
                <a:solidFill>
                  <a:schemeClr val="bg1"/>
                </a:solidFill>
                <a:latin typeface="字魂105号-简雅黑" panose="00000500000000000000" pitchFamily="2" charset="-122"/>
                <a:ea typeface="字魂105号-简雅黑" panose="00000500000000000000" pitchFamily="2" charset="-122"/>
                <a:cs typeface="字魂105号-简雅黑" panose="00000500000000000000" pitchFamily="2" charset="-122"/>
                <a:sym typeface="字魂105号-简雅黑" panose="00000500000000000000" pitchFamily="2" charset="-122"/>
              </a:rPr>
              <a:t>– </a:t>
            </a:r>
            <a:r>
              <a:rPr lang="zh-CN" altLang="en-US" sz="1600" b="1" dirty="0">
                <a:solidFill>
                  <a:schemeClr val="bg1"/>
                </a:solidFill>
                <a:latin typeface="字魂105号-简雅黑" panose="00000500000000000000" pitchFamily="2" charset="-122"/>
                <a:ea typeface="字魂105号-简雅黑" panose="00000500000000000000" pitchFamily="2" charset="-122"/>
                <a:cs typeface="字魂105号-简雅黑" panose="00000500000000000000" pitchFamily="2" charset="-122"/>
                <a:sym typeface="字魂105号-简雅黑" panose="00000500000000000000" pitchFamily="2" charset="-122"/>
              </a:rPr>
              <a:t>视频的每一帧处理</a:t>
            </a:r>
          </a:p>
        </p:txBody>
      </p:sp>
      <p:pic>
        <p:nvPicPr>
          <p:cNvPr id="14" name="图片 13" descr="文本&#10;&#10;描述已自动生成">
            <a:extLst>
              <a:ext uri="{FF2B5EF4-FFF2-40B4-BE49-F238E27FC236}">
                <a16:creationId xmlns:a16="http://schemas.microsoft.com/office/drawing/2014/main" id="{4B1F629B-3630-4C00-2E00-B746F673DD26}"/>
              </a:ext>
            </a:extLst>
          </p:cNvPr>
          <p:cNvPicPr>
            <a:picLocks noChangeAspect="1"/>
          </p:cNvPicPr>
          <p:nvPr/>
        </p:nvPicPr>
        <p:blipFill rotWithShape="1">
          <a:blip r:embed="rId4">
            <a:extLst>
              <a:ext uri="{28A0092B-C50C-407E-A947-70E740481C1C}">
                <a14:useLocalDpi xmlns:a14="http://schemas.microsoft.com/office/drawing/2010/main" val="0"/>
              </a:ext>
            </a:extLst>
          </a:blip>
          <a:srcRect r="26141"/>
          <a:stretch/>
        </p:blipFill>
        <p:spPr bwMode="auto">
          <a:xfrm>
            <a:off x="4961889" y="2461218"/>
            <a:ext cx="4821208" cy="4294084"/>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1300" advTm="0">
        <p14:pan dir="u"/>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wipe(left)">
                                      <p:cBhvr>
                                        <p:cTn id="1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838835" y="1202690"/>
            <a:ext cx="3867150" cy="5552612"/>
          </a:xfrm>
          <a:prstGeom prst="rect">
            <a:avLst/>
          </a:prstGeom>
          <a:solidFill>
            <a:srgbClr val="3F3F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105号-简雅黑" panose="00000500000000000000" pitchFamily="2" charset="-122"/>
              <a:ea typeface="字魂105号-简雅黑" panose="00000500000000000000" pitchFamily="2" charset="-122"/>
              <a:cs typeface="字魂105号-简雅黑" panose="00000500000000000000" pitchFamily="2" charset="-122"/>
              <a:sym typeface="字魂105号-简雅黑" panose="00000500000000000000" pitchFamily="2" charset="-122"/>
            </a:endParaRPr>
          </a:p>
        </p:txBody>
      </p:sp>
      <p:sp>
        <p:nvSpPr>
          <p:cNvPr id="10" name="文本框 9"/>
          <p:cNvSpPr txBox="1"/>
          <p:nvPr/>
        </p:nvSpPr>
        <p:spPr>
          <a:xfrm>
            <a:off x="1094740" y="1409914"/>
            <a:ext cx="3611245" cy="36279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en-US" altLang="zh-CN" sz="1600" b="1" dirty="0">
                <a:solidFill>
                  <a:schemeClr val="bg1"/>
                </a:solidFill>
                <a:latin typeface="字魂105号-简雅黑" panose="00000500000000000000" pitchFamily="2" charset="-122"/>
                <a:ea typeface="字魂105号-简雅黑" panose="00000500000000000000" pitchFamily="2" charset="-122"/>
                <a:cs typeface="字魂105号-简雅黑" panose="00000500000000000000" pitchFamily="2" charset="-122"/>
                <a:sym typeface="字魂105号-简雅黑" panose="00000500000000000000" pitchFamily="2" charset="-122"/>
              </a:rPr>
              <a:t>–</a:t>
            </a:r>
            <a:r>
              <a:rPr lang="zh-CN" altLang="en-US" sz="1600" b="1" dirty="0">
                <a:solidFill>
                  <a:schemeClr val="bg1"/>
                </a:solidFill>
                <a:latin typeface="字魂105号-简雅黑" panose="00000500000000000000" pitchFamily="2" charset="-122"/>
                <a:ea typeface="字魂105号-简雅黑" panose="00000500000000000000" pitchFamily="2" charset="-122"/>
                <a:cs typeface="字魂105号-简雅黑" panose="00000500000000000000" pitchFamily="2" charset="-122"/>
                <a:sym typeface="字魂105号-简雅黑" panose="00000500000000000000" pitchFamily="2" charset="-122"/>
              </a:rPr>
              <a:t>用数组存储手指特征点的序号和坐标</a:t>
            </a:r>
          </a:p>
        </p:txBody>
      </p:sp>
      <p:sp>
        <p:nvSpPr>
          <p:cNvPr id="3" name="TextBox 7"/>
          <p:cNvSpPr txBox="1"/>
          <p:nvPr/>
        </p:nvSpPr>
        <p:spPr>
          <a:xfrm>
            <a:off x="3608439" y="305117"/>
            <a:ext cx="4866967" cy="461665"/>
          </a:xfrm>
          <a:prstGeom prst="rect">
            <a:avLst/>
          </a:prstGeom>
          <a:noFill/>
        </p:spPr>
        <p:txBody>
          <a:bodyPr wrap="square" rtlCol="0">
            <a:spAutoFit/>
          </a:bodyPr>
          <a:lstStyle/>
          <a:p>
            <a:pPr algn="dist"/>
            <a:r>
              <a:rPr lang="zh-CN" altLang="en-US" sz="2400" dirty="0">
                <a:solidFill>
                  <a:schemeClr val="tx1">
                    <a:lumMod val="75000"/>
                    <a:lumOff val="25000"/>
                  </a:schemeClr>
                </a:solidFill>
                <a:latin typeface="字魂105号-简雅黑" panose="00000500000000000000" pitchFamily="2" charset="-122"/>
                <a:ea typeface="字魂105号-简雅黑" panose="00000500000000000000" pitchFamily="2" charset="-122"/>
                <a:cs typeface="字魂105号-简雅黑" panose="00000500000000000000" pitchFamily="2" charset="-122"/>
                <a:sym typeface="字魂105号-简雅黑" panose="00000500000000000000" pitchFamily="2" charset="-122"/>
              </a:rPr>
              <a:t>手势识别和手势控制部分准备工作</a:t>
            </a:r>
          </a:p>
        </p:txBody>
      </p:sp>
      <p:cxnSp>
        <p:nvCxnSpPr>
          <p:cNvPr id="5" name="直接连接符 4"/>
          <p:cNvCxnSpPr>
            <a:cxnSpLocks/>
            <a:endCxn id="3" idx="1"/>
          </p:cNvCxnSpPr>
          <p:nvPr/>
        </p:nvCxnSpPr>
        <p:spPr>
          <a:xfrm>
            <a:off x="23495" y="535305"/>
            <a:ext cx="3584944" cy="645"/>
          </a:xfrm>
          <a:prstGeom prst="line">
            <a:avLst/>
          </a:prstGeom>
          <a:ln>
            <a:solidFill>
              <a:srgbClr val="3F3F3F"/>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a:cxnSpLocks/>
            <a:stCxn id="3" idx="3"/>
          </p:cNvCxnSpPr>
          <p:nvPr/>
        </p:nvCxnSpPr>
        <p:spPr>
          <a:xfrm flipV="1">
            <a:off x="8475406" y="535305"/>
            <a:ext cx="3716594" cy="645"/>
          </a:xfrm>
          <a:prstGeom prst="line">
            <a:avLst/>
          </a:prstGeom>
          <a:ln>
            <a:solidFill>
              <a:srgbClr val="3F3F3F"/>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D777C911-83FD-BF42-F247-C4DFA6A730A2}"/>
              </a:ext>
            </a:extLst>
          </p:cNvPr>
          <p:cNvSpPr txBox="1"/>
          <p:nvPr/>
        </p:nvSpPr>
        <p:spPr>
          <a:xfrm>
            <a:off x="1094740" y="3429000"/>
            <a:ext cx="2969895" cy="65825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en-US" altLang="zh-CN" sz="1600" b="1" dirty="0">
                <a:solidFill>
                  <a:schemeClr val="bg1"/>
                </a:solidFill>
                <a:latin typeface="字魂105号-简雅黑" panose="00000500000000000000" pitchFamily="2" charset="-122"/>
                <a:ea typeface="字魂105号-简雅黑" panose="00000500000000000000" pitchFamily="2" charset="-122"/>
                <a:cs typeface="字魂105号-简雅黑" panose="00000500000000000000" pitchFamily="2" charset="-122"/>
                <a:sym typeface="字魂105号-简雅黑" panose="00000500000000000000" pitchFamily="2" charset="-122"/>
              </a:rPr>
              <a:t>– </a:t>
            </a:r>
            <a:r>
              <a:rPr lang="zh-CN" altLang="en-US" sz="1600" b="1" dirty="0">
                <a:solidFill>
                  <a:schemeClr val="bg1"/>
                </a:solidFill>
                <a:latin typeface="字魂105号-简雅黑" panose="00000500000000000000" pitchFamily="2" charset="-122"/>
                <a:ea typeface="字魂105号-简雅黑" panose="00000500000000000000" pitchFamily="2" charset="-122"/>
                <a:cs typeface="字魂105号-简雅黑" panose="00000500000000000000" pitchFamily="2" charset="-122"/>
                <a:sym typeface="字魂105号-简雅黑" panose="00000500000000000000" pitchFamily="2" charset="-122"/>
              </a:rPr>
              <a:t>画出部分特征点之间的连线实现识别到的手部的可视化</a:t>
            </a:r>
          </a:p>
        </p:txBody>
      </p:sp>
      <p:pic>
        <p:nvPicPr>
          <p:cNvPr id="2" name="图片 1">
            <a:extLst>
              <a:ext uri="{FF2B5EF4-FFF2-40B4-BE49-F238E27FC236}">
                <a16:creationId xmlns:a16="http://schemas.microsoft.com/office/drawing/2014/main" id="{42AF104D-5B1E-5BC7-BD96-63E0A6AAF734}"/>
              </a:ext>
            </a:extLst>
          </p:cNvPr>
          <p:cNvPicPr>
            <a:picLocks noChangeAspect="1"/>
          </p:cNvPicPr>
          <p:nvPr/>
        </p:nvPicPr>
        <p:blipFill rotWithShape="1">
          <a:blip r:embed="rId3">
            <a:extLst>
              <a:ext uri="{28A0092B-C50C-407E-A947-70E740481C1C}">
                <a14:useLocalDpi xmlns:a14="http://schemas.microsoft.com/office/drawing/2010/main" val="0"/>
              </a:ext>
            </a:extLst>
          </a:blip>
          <a:srcRect r="14047"/>
          <a:stretch/>
        </p:blipFill>
        <p:spPr bwMode="auto">
          <a:xfrm>
            <a:off x="5050401" y="1201206"/>
            <a:ext cx="6860174" cy="1728805"/>
          </a:xfrm>
          <a:prstGeom prst="rect">
            <a:avLst/>
          </a:prstGeom>
          <a:noFill/>
          <a:ln>
            <a:noFill/>
          </a:ln>
        </p:spPr>
      </p:pic>
      <p:pic>
        <p:nvPicPr>
          <p:cNvPr id="8" name="图片 7">
            <a:extLst>
              <a:ext uri="{FF2B5EF4-FFF2-40B4-BE49-F238E27FC236}">
                <a16:creationId xmlns:a16="http://schemas.microsoft.com/office/drawing/2014/main" id="{39190A6A-F3D9-E37A-5B14-CA2BB69363D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37343" y="3062287"/>
            <a:ext cx="5676593" cy="3693015"/>
          </a:xfrm>
          <a:prstGeom prst="rect">
            <a:avLst/>
          </a:prstGeom>
          <a:noFill/>
          <a:ln>
            <a:noFill/>
          </a:ln>
        </p:spPr>
      </p:pic>
    </p:spTree>
    <p:extLst>
      <p:ext uri="{BB962C8B-B14F-4D97-AF65-F5344CB8AC3E}">
        <p14:creationId xmlns:p14="http://schemas.microsoft.com/office/powerpoint/2010/main" val="3809490116"/>
      </p:ext>
    </p:extLst>
  </p:cSld>
  <p:clrMapOvr>
    <a:masterClrMapping/>
  </p:clrMapOvr>
  <mc:AlternateContent xmlns:mc="http://schemas.openxmlformats.org/markup-compatibility/2006" xmlns:p14="http://schemas.microsoft.com/office/powerpoint/2010/main">
    <mc:Choice Requires="p14">
      <p:transition spd="slow" p14:dur="1300" advTm="0">
        <p14:pan dir="u"/>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wipe(left)">
                                      <p:cBhvr>
                                        <p:cTn id="1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5387975" y="1366520"/>
            <a:ext cx="2588895" cy="4439920"/>
          </a:xfrm>
          <a:prstGeom prst="roundRect">
            <a:avLst>
              <a:gd name="adj" fmla="val 1231"/>
            </a:avLst>
          </a:prstGeom>
          <a:solidFill>
            <a:schemeClr val="bg1"/>
          </a:solidFill>
          <a:ln>
            <a:noFill/>
          </a:ln>
          <a:effectLst>
            <a:outerShdw blurRad="381000" dist="254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dirty="0">
              <a:latin typeface="字魂105号-简雅黑" panose="00000500000000000000" pitchFamily="2" charset="-122"/>
              <a:ea typeface="字魂105号-简雅黑" panose="00000500000000000000" pitchFamily="2" charset="-122"/>
              <a:cs typeface="字魂105号-简雅黑" panose="00000500000000000000" pitchFamily="2" charset="-122"/>
              <a:sym typeface="字魂105号-简雅黑" panose="00000500000000000000" pitchFamily="2" charset="-122"/>
            </a:endParaRPr>
          </a:p>
        </p:txBody>
      </p:sp>
      <p:sp>
        <p:nvSpPr>
          <p:cNvPr id="6" name="Round Same Side Corner Rectangle 5"/>
          <p:cNvSpPr/>
          <p:nvPr/>
        </p:nvSpPr>
        <p:spPr>
          <a:xfrm rot="10800000">
            <a:off x="5387973" y="4598033"/>
            <a:ext cx="2588895" cy="1207771"/>
          </a:xfrm>
          <a:prstGeom prst="round2SameRect">
            <a:avLst>
              <a:gd name="adj1" fmla="val 4339"/>
              <a:gd name="adj2" fmla="val 0"/>
            </a:avLst>
          </a:prstGeom>
          <a:solidFill>
            <a:srgbClr val="3F3F3F"/>
          </a:solidFill>
          <a:ln>
            <a:noFill/>
          </a:ln>
          <a:effectLst>
            <a:outerShdw blurRad="38100" dist="127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dirty="0">
              <a:latin typeface="字魂105号-简雅黑" panose="00000500000000000000" pitchFamily="2" charset="-122"/>
              <a:ea typeface="字魂105号-简雅黑" panose="00000500000000000000" pitchFamily="2" charset="-122"/>
              <a:cs typeface="字魂105号-简雅黑" panose="00000500000000000000" pitchFamily="2" charset="-122"/>
              <a:sym typeface="字魂105号-简雅黑" panose="00000500000000000000" pitchFamily="2" charset="-122"/>
            </a:endParaRPr>
          </a:p>
        </p:txBody>
      </p:sp>
      <p:cxnSp>
        <p:nvCxnSpPr>
          <p:cNvPr id="9" name="Straight Connector 8"/>
          <p:cNvCxnSpPr/>
          <p:nvPr/>
        </p:nvCxnSpPr>
        <p:spPr>
          <a:xfrm>
            <a:off x="6668135" y="3789680"/>
            <a:ext cx="0" cy="276860"/>
          </a:xfrm>
          <a:prstGeom prst="line">
            <a:avLst/>
          </a:prstGeom>
          <a:ln w="25400">
            <a:solidFill>
              <a:schemeClr val="tx1">
                <a:alpha val="10000"/>
              </a:schemeClr>
            </a:solidFill>
          </a:ln>
        </p:spPr>
        <p:style>
          <a:lnRef idx="1">
            <a:schemeClr val="accent1"/>
          </a:lnRef>
          <a:fillRef idx="0">
            <a:schemeClr val="accent1"/>
          </a:fillRef>
          <a:effectRef idx="0">
            <a:schemeClr val="accent1"/>
          </a:effectRef>
          <a:fontRef idx="minor">
            <a:schemeClr val="tx1"/>
          </a:fontRef>
        </p:style>
      </p:cxnSp>
      <p:sp>
        <p:nvSpPr>
          <p:cNvPr id="15" name="Rounded Rectangle 14"/>
          <p:cNvSpPr/>
          <p:nvPr/>
        </p:nvSpPr>
        <p:spPr>
          <a:xfrm>
            <a:off x="8331835" y="1366520"/>
            <a:ext cx="2588895" cy="4439920"/>
          </a:xfrm>
          <a:prstGeom prst="roundRect">
            <a:avLst>
              <a:gd name="adj" fmla="val 1231"/>
            </a:avLst>
          </a:prstGeom>
          <a:solidFill>
            <a:schemeClr val="bg1"/>
          </a:solidFill>
          <a:ln>
            <a:noFill/>
          </a:ln>
          <a:effectLst>
            <a:outerShdw blurRad="381000" dist="254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dirty="0">
              <a:latin typeface="字魂105号-简雅黑" panose="00000500000000000000" pitchFamily="2" charset="-122"/>
              <a:ea typeface="字魂105号-简雅黑" panose="00000500000000000000" pitchFamily="2" charset="-122"/>
              <a:cs typeface="字魂105号-简雅黑" panose="00000500000000000000" pitchFamily="2" charset="-122"/>
              <a:sym typeface="字魂105号-简雅黑" panose="00000500000000000000" pitchFamily="2" charset="-122"/>
            </a:endParaRPr>
          </a:p>
        </p:txBody>
      </p:sp>
      <p:sp>
        <p:nvSpPr>
          <p:cNvPr id="17" name="Round Same Side Corner Rectangle 16"/>
          <p:cNvSpPr/>
          <p:nvPr/>
        </p:nvSpPr>
        <p:spPr>
          <a:xfrm rot="10800000">
            <a:off x="8317864" y="4598033"/>
            <a:ext cx="2588895" cy="1207772"/>
          </a:xfrm>
          <a:prstGeom prst="round2SameRect">
            <a:avLst>
              <a:gd name="adj1" fmla="val 4339"/>
              <a:gd name="adj2" fmla="val 0"/>
            </a:avLst>
          </a:prstGeom>
          <a:solidFill>
            <a:srgbClr val="3F3F3F"/>
          </a:solidFill>
          <a:ln>
            <a:noFill/>
          </a:ln>
          <a:effectLst>
            <a:outerShdw blurRad="38100" dist="127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dirty="0">
              <a:latin typeface="字魂105号-简雅黑" panose="00000500000000000000" pitchFamily="2" charset="-122"/>
              <a:ea typeface="字魂105号-简雅黑" panose="00000500000000000000" pitchFamily="2" charset="-122"/>
              <a:cs typeface="字魂105号-简雅黑" panose="00000500000000000000" pitchFamily="2" charset="-122"/>
              <a:sym typeface="字魂105号-简雅黑" panose="00000500000000000000" pitchFamily="2" charset="-122"/>
            </a:endParaRPr>
          </a:p>
        </p:txBody>
      </p:sp>
      <p:cxnSp>
        <p:nvCxnSpPr>
          <p:cNvPr id="20" name="Straight Connector 19"/>
          <p:cNvCxnSpPr/>
          <p:nvPr/>
        </p:nvCxnSpPr>
        <p:spPr>
          <a:xfrm>
            <a:off x="9611995" y="3789680"/>
            <a:ext cx="0" cy="276860"/>
          </a:xfrm>
          <a:prstGeom prst="line">
            <a:avLst/>
          </a:prstGeom>
          <a:ln w="25400">
            <a:solidFill>
              <a:schemeClr val="tx1">
                <a:alpha val="10000"/>
              </a:schemeClr>
            </a:solidFill>
          </a:ln>
        </p:spPr>
        <p:style>
          <a:lnRef idx="1">
            <a:schemeClr val="accent1"/>
          </a:lnRef>
          <a:fillRef idx="0">
            <a:schemeClr val="accent1"/>
          </a:fillRef>
          <a:effectRef idx="0">
            <a:schemeClr val="accent1"/>
          </a:effectRef>
          <a:fontRef idx="minor">
            <a:schemeClr val="tx1"/>
          </a:fontRef>
        </p:style>
      </p:cxnSp>
      <p:sp>
        <p:nvSpPr>
          <p:cNvPr id="31" name="文本框 30"/>
          <p:cNvSpPr txBox="1"/>
          <p:nvPr/>
        </p:nvSpPr>
        <p:spPr>
          <a:xfrm>
            <a:off x="935355" y="2015490"/>
            <a:ext cx="4404360" cy="2951898"/>
          </a:xfrm>
          <a:prstGeom prst="rect">
            <a:avLst/>
          </a:prstGeom>
          <a:noFill/>
        </p:spPr>
        <p:txBody>
          <a:bodyPr wrap="square" rtlCol="0">
            <a:spAutoFit/>
          </a:bodyPr>
          <a:lstStyle/>
          <a:p>
            <a:pPr algn="just">
              <a:lnSpc>
                <a:spcPct val="150000"/>
              </a:lnSpc>
            </a:pPr>
            <a:r>
              <a:rPr lang="zh-CN" altLang="en-US" b="1" dirty="0">
                <a:solidFill>
                  <a:srgbClr val="686769"/>
                </a:solidFill>
                <a:latin typeface="字魂105号-简雅黑" panose="00000500000000000000" pitchFamily="2" charset="-122"/>
                <a:ea typeface="字魂105号-简雅黑" panose="00000500000000000000" pitchFamily="2" charset="-122"/>
                <a:cs typeface="字魂105号-简雅黑" panose="00000500000000000000" pitchFamily="2" charset="-122"/>
                <a:sym typeface="字魂105号-简雅黑" panose="00000500000000000000" pitchFamily="2" charset="-122"/>
              </a:rPr>
              <a:t>一、手势识别</a:t>
            </a:r>
            <a:endParaRPr lang="en-US" altLang="zh-CN" b="1" dirty="0">
              <a:solidFill>
                <a:srgbClr val="686769"/>
              </a:solidFill>
              <a:latin typeface="字魂105号-简雅黑" panose="00000500000000000000" pitchFamily="2" charset="-122"/>
              <a:ea typeface="字魂105号-简雅黑" panose="00000500000000000000" pitchFamily="2" charset="-122"/>
              <a:cs typeface="字魂105号-简雅黑" panose="00000500000000000000" pitchFamily="2" charset="-122"/>
              <a:sym typeface="字魂105号-简雅黑" panose="00000500000000000000" pitchFamily="2" charset="-122"/>
            </a:endParaRPr>
          </a:p>
          <a:p>
            <a:pPr algn="just">
              <a:lnSpc>
                <a:spcPct val="150000"/>
              </a:lnSpc>
            </a:pPr>
            <a:r>
              <a:rPr lang="en-US" altLang="zh-CN" dirty="0">
                <a:solidFill>
                  <a:srgbClr val="686769"/>
                </a:solidFill>
                <a:latin typeface="字魂105号-简雅黑" panose="00000500000000000000" pitchFamily="2" charset="-122"/>
                <a:ea typeface="字魂105号-简雅黑" panose="00000500000000000000" pitchFamily="2" charset="-122"/>
                <a:cs typeface="字魂105号-简雅黑" panose="00000500000000000000" pitchFamily="2" charset="-122"/>
                <a:sym typeface="字魂105号-简雅黑" panose="00000500000000000000" pitchFamily="2" charset="-122"/>
              </a:rPr>
              <a:t>1.</a:t>
            </a:r>
            <a:r>
              <a:rPr lang="zh-CN" altLang="en-US" dirty="0">
                <a:solidFill>
                  <a:srgbClr val="686769"/>
                </a:solidFill>
                <a:latin typeface="字魂105号-简雅黑" panose="00000500000000000000" pitchFamily="2" charset="-122"/>
                <a:ea typeface="字魂105号-简雅黑" panose="00000500000000000000" pitchFamily="2" charset="-122"/>
                <a:cs typeface="字魂105号-简雅黑" panose="00000500000000000000" pitchFamily="2" charset="-122"/>
                <a:sym typeface="字魂105号-简雅黑" panose="00000500000000000000" pitchFamily="2" charset="-122"/>
              </a:rPr>
              <a:t>基于角度约束识别手势；</a:t>
            </a:r>
            <a:endParaRPr lang="en-US" altLang="zh-CN" dirty="0">
              <a:solidFill>
                <a:srgbClr val="686769"/>
              </a:solidFill>
              <a:latin typeface="字魂105号-简雅黑" panose="00000500000000000000" pitchFamily="2" charset="-122"/>
              <a:ea typeface="字魂105号-简雅黑" panose="00000500000000000000" pitchFamily="2" charset="-122"/>
              <a:cs typeface="字魂105号-简雅黑" panose="00000500000000000000" pitchFamily="2" charset="-122"/>
              <a:sym typeface="字魂105号-简雅黑" panose="00000500000000000000" pitchFamily="2" charset="-122"/>
            </a:endParaRPr>
          </a:p>
          <a:p>
            <a:pPr algn="just">
              <a:lnSpc>
                <a:spcPct val="150000"/>
              </a:lnSpc>
            </a:pPr>
            <a:r>
              <a:rPr lang="en-US" altLang="zh-CN" dirty="0">
                <a:solidFill>
                  <a:srgbClr val="686769"/>
                </a:solidFill>
                <a:latin typeface="字魂105号-简雅黑" panose="00000500000000000000" pitchFamily="2" charset="-122"/>
                <a:ea typeface="字魂105号-简雅黑" panose="00000500000000000000" pitchFamily="2" charset="-122"/>
                <a:cs typeface="字魂105号-简雅黑" panose="00000500000000000000" pitchFamily="2" charset="-122"/>
                <a:sym typeface="字魂105号-简雅黑" panose="00000500000000000000" pitchFamily="2" charset="-122"/>
              </a:rPr>
              <a:t>2.</a:t>
            </a:r>
            <a:r>
              <a:rPr lang="zh-CN" altLang="en-US" dirty="0">
                <a:solidFill>
                  <a:srgbClr val="686769"/>
                </a:solidFill>
                <a:latin typeface="字魂105号-简雅黑" panose="00000500000000000000" pitchFamily="2" charset="-122"/>
                <a:ea typeface="字魂105号-简雅黑" panose="00000500000000000000" pitchFamily="2" charset="-122"/>
                <a:cs typeface="字魂105号-简雅黑" panose="00000500000000000000" pitchFamily="2" charset="-122"/>
                <a:sym typeface="字魂105号-简雅黑" panose="00000500000000000000" pitchFamily="2" charset="-122"/>
              </a:rPr>
              <a:t>基于由数据集训练到的分类器识别手势</a:t>
            </a:r>
            <a:endParaRPr lang="en-US" altLang="zh-CN" dirty="0">
              <a:solidFill>
                <a:srgbClr val="686769"/>
              </a:solidFill>
              <a:latin typeface="字魂105号-简雅黑" panose="00000500000000000000" pitchFamily="2" charset="-122"/>
              <a:ea typeface="字魂105号-简雅黑" panose="00000500000000000000" pitchFamily="2" charset="-122"/>
              <a:cs typeface="字魂105号-简雅黑" panose="00000500000000000000" pitchFamily="2" charset="-122"/>
              <a:sym typeface="字魂105号-简雅黑" panose="00000500000000000000" pitchFamily="2" charset="-122"/>
            </a:endParaRPr>
          </a:p>
          <a:p>
            <a:pPr algn="just">
              <a:lnSpc>
                <a:spcPct val="150000"/>
              </a:lnSpc>
            </a:pPr>
            <a:endParaRPr lang="en-US" altLang="zh-CN" dirty="0">
              <a:solidFill>
                <a:srgbClr val="686769"/>
              </a:solidFill>
              <a:latin typeface="字魂105号-简雅黑" panose="00000500000000000000" pitchFamily="2" charset="-122"/>
              <a:ea typeface="字魂105号-简雅黑" panose="00000500000000000000" pitchFamily="2" charset="-122"/>
              <a:cs typeface="字魂105号-简雅黑" panose="00000500000000000000" pitchFamily="2" charset="-122"/>
              <a:sym typeface="字魂105号-简雅黑" panose="00000500000000000000" pitchFamily="2" charset="-122"/>
            </a:endParaRPr>
          </a:p>
          <a:p>
            <a:pPr algn="just">
              <a:lnSpc>
                <a:spcPct val="150000"/>
              </a:lnSpc>
            </a:pPr>
            <a:r>
              <a:rPr lang="zh-CN" altLang="en-US" b="1" dirty="0">
                <a:solidFill>
                  <a:srgbClr val="686769"/>
                </a:solidFill>
                <a:latin typeface="字魂105号-简雅黑" panose="00000500000000000000" pitchFamily="2" charset="-122"/>
                <a:ea typeface="字魂105号-简雅黑" panose="00000500000000000000" pitchFamily="2" charset="-122"/>
                <a:cs typeface="字魂105号-简雅黑" panose="00000500000000000000" pitchFamily="2" charset="-122"/>
                <a:sym typeface="字魂105号-简雅黑" panose="00000500000000000000" pitchFamily="2" charset="-122"/>
              </a:rPr>
              <a:t>二、手势控制</a:t>
            </a:r>
            <a:endParaRPr lang="en-US" altLang="zh-CN" b="1" dirty="0">
              <a:solidFill>
                <a:srgbClr val="686769"/>
              </a:solidFill>
              <a:latin typeface="字魂105号-简雅黑" panose="00000500000000000000" pitchFamily="2" charset="-122"/>
              <a:ea typeface="字魂105号-简雅黑" panose="00000500000000000000" pitchFamily="2" charset="-122"/>
              <a:cs typeface="字魂105号-简雅黑" panose="00000500000000000000" pitchFamily="2" charset="-122"/>
              <a:sym typeface="字魂105号-简雅黑" panose="00000500000000000000" pitchFamily="2" charset="-122"/>
            </a:endParaRPr>
          </a:p>
          <a:p>
            <a:pPr algn="just">
              <a:lnSpc>
                <a:spcPct val="150000"/>
              </a:lnSpc>
            </a:pPr>
            <a:r>
              <a:rPr lang="en-US" altLang="zh-CN" dirty="0">
                <a:solidFill>
                  <a:srgbClr val="686769"/>
                </a:solidFill>
                <a:latin typeface="字魂105号-简雅黑" panose="00000500000000000000" pitchFamily="2" charset="-122"/>
                <a:ea typeface="字魂105号-简雅黑" panose="00000500000000000000" pitchFamily="2" charset="-122"/>
                <a:cs typeface="字魂105号-简雅黑" panose="00000500000000000000" pitchFamily="2" charset="-122"/>
                <a:sym typeface="字魂105号-简雅黑" panose="00000500000000000000" pitchFamily="2" charset="-122"/>
              </a:rPr>
              <a:t>1.</a:t>
            </a:r>
            <a:r>
              <a:rPr lang="zh-CN" altLang="en-US" dirty="0">
                <a:solidFill>
                  <a:srgbClr val="686769"/>
                </a:solidFill>
                <a:latin typeface="字魂105号-简雅黑" panose="00000500000000000000" pitchFamily="2" charset="-122"/>
                <a:ea typeface="字魂105号-简雅黑" panose="00000500000000000000" pitchFamily="2" charset="-122"/>
                <a:cs typeface="字魂105号-简雅黑" panose="00000500000000000000" pitchFamily="2" charset="-122"/>
                <a:sym typeface="字魂105号-简雅黑" panose="00000500000000000000" pitchFamily="2" charset="-122"/>
              </a:rPr>
              <a:t>控制音量</a:t>
            </a:r>
            <a:endParaRPr lang="en-US" altLang="zh-CN" dirty="0">
              <a:solidFill>
                <a:srgbClr val="686769"/>
              </a:solidFill>
              <a:latin typeface="字魂105号-简雅黑" panose="00000500000000000000" pitchFamily="2" charset="-122"/>
              <a:ea typeface="字魂105号-简雅黑" panose="00000500000000000000" pitchFamily="2" charset="-122"/>
              <a:cs typeface="字魂105号-简雅黑" panose="00000500000000000000" pitchFamily="2" charset="-122"/>
              <a:sym typeface="字魂105号-简雅黑" panose="00000500000000000000" pitchFamily="2" charset="-122"/>
            </a:endParaRPr>
          </a:p>
          <a:p>
            <a:pPr algn="just">
              <a:lnSpc>
                <a:spcPct val="150000"/>
              </a:lnSpc>
            </a:pPr>
            <a:r>
              <a:rPr lang="en-US" altLang="zh-CN" dirty="0">
                <a:solidFill>
                  <a:srgbClr val="686769"/>
                </a:solidFill>
                <a:latin typeface="字魂105号-简雅黑" panose="00000500000000000000" pitchFamily="2" charset="-122"/>
                <a:ea typeface="字魂105号-简雅黑" panose="00000500000000000000" pitchFamily="2" charset="-122"/>
                <a:cs typeface="字魂105号-简雅黑" panose="00000500000000000000" pitchFamily="2" charset="-122"/>
                <a:sym typeface="字魂105号-简雅黑" panose="00000500000000000000" pitchFamily="2" charset="-122"/>
              </a:rPr>
              <a:t>2.</a:t>
            </a:r>
            <a:r>
              <a:rPr lang="zh-CN" altLang="en-US" dirty="0">
                <a:solidFill>
                  <a:srgbClr val="686769"/>
                </a:solidFill>
                <a:latin typeface="字魂105号-简雅黑" panose="00000500000000000000" pitchFamily="2" charset="-122"/>
                <a:ea typeface="字魂105号-简雅黑" panose="00000500000000000000" pitchFamily="2" charset="-122"/>
                <a:cs typeface="字魂105号-简雅黑" panose="00000500000000000000" pitchFamily="2" charset="-122"/>
                <a:sym typeface="字魂105号-简雅黑" panose="00000500000000000000" pitchFamily="2" charset="-122"/>
              </a:rPr>
              <a:t>控制亮度</a:t>
            </a:r>
          </a:p>
        </p:txBody>
      </p:sp>
      <p:sp>
        <p:nvSpPr>
          <p:cNvPr id="32" name="TextBox 7"/>
          <p:cNvSpPr txBox="1"/>
          <p:nvPr/>
        </p:nvSpPr>
        <p:spPr>
          <a:xfrm>
            <a:off x="947547" y="1541814"/>
            <a:ext cx="3647948" cy="400110"/>
          </a:xfrm>
          <a:prstGeom prst="rect">
            <a:avLst/>
          </a:prstGeom>
          <a:noFill/>
        </p:spPr>
        <p:txBody>
          <a:bodyPr wrap="square" rtlCol="0">
            <a:spAutoFit/>
          </a:bodyPr>
          <a:lstStyle/>
          <a:p>
            <a:pPr algn="l"/>
            <a:r>
              <a:rPr lang="zh-CN" altLang="en-US" sz="2000" dirty="0">
                <a:solidFill>
                  <a:schemeClr val="bg2">
                    <a:lumMod val="10000"/>
                  </a:schemeClr>
                </a:solidFill>
                <a:latin typeface="字魂105号-简雅黑" panose="00000500000000000000" pitchFamily="2" charset="-122"/>
                <a:ea typeface="字魂105号-简雅黑" panose="00000500000000000000" pitchFamily="2" charset="-122"/>
                <a:cs typeface="字魂105号-简雅黑" panose="00000500000000000000" pitchFamily="2" charset="-122"/>
                <a:sym typeface="字魂105号-简雅黑" panose="00000500000000000000" pitchFamily="2" charset="-122"/>
              </a:rPr>
              <a:t>手势识别和手势控制部分</a:t>
            </a:r>
          </a:p>
        </p:txBody>
      </p:sp>
      <p:sp>
        <p:nvSpPr>
          <p:cNvPr id="10" name="飞印象"/>
          <p:cNvSpPr txBox="1"/>
          <p:nvPr/>
        </p:nvSpPr>
        <p:spPr>
          <a:xfrm>
            <a:off x="6013449" y="3993802"/>
            <a:ext cx="1303655" cy="400110"/>
          </a:xfrm>
          <a:prstGeom prst="rect">
            <a:avLst/>
          </a:prstGeom>
          <a:noFill/>
        </p:spPr>
        <p:txBody>
          <a:bodyPr wrap="square" rtlCol="0">
            <a:spAutoFit/>
          </a:bodyPr>
          <a:lstStyle/>
          <a:p>
            <a:pPr algn="l"/>
            <a:r>
              <a:rPr lang="zh-CN" altLang="en-US" sz="2000" dirty="0">
                <a:solidFill>
                  <a:schemeClr val="bg2">
                    <a:lumMod val="10000"/>
                  </a:schemeClr>
                </a:solidFill>
                <a:latin typeface="字魂105号-简雅黑" panose="00000500000000000000" pitchFamily="2" charset="-122"/>
                <a:ea typeface="字魂105号-简雅黑" panose="00000500000000000000" pitchFamily="2" charset="-122"/>
                <a:cs typeface="字魂105号-简雅黑" panose="00000500000000000000" pitchFamily="2" charset="-122"/>
                <a:sym typeface="字魂105号-简雅黑" panose="00000500000000000000" pitchFamily="2" charset="-122"/>
              </a:rPr>
              <a:t>手势识别</a:t>
            </a:r>
          </a:p>
        </p:txBody>
      </p:sp>
      <p:sp>
        <p:nvSpPr>
          <p:cNvPr id="11" name="文本框 10"/>
          <p:cNvSpPr txBox="1"/>
          <p:nvPr/>
        </p:nvSpPr>
        <p:spPr>
          <a:xfrm>
            <a:off x="5534086" y="4729744"/>
            <a:ext cx="2148840" cy="345094"/>
          </a:xfrm>
          <a:prstGeom prst="rect">
            <a:avLst/>
          </a:prstGeom>
          <a:noFill/>
        </p:spPr>
        <p:txBody>
          <a:bodyPr wrap="square" rtlCol="0">
            <a:spAutoFit/>
          </a:bodyPr>
          <a:lstStyle/>
          <a:p>
            <a:pPr algn="l">
              <a:lnSpc>
                <a:spcPct val="130000"/>
              </a:lnSpc>
            </a:pPr>
            <a:r>
              <a:rPr lang="zh-CN" altLang="en-US" sz="1400" dirty="0">
                <a:solidFill>
                  <a:schemeClr val="bg1"/>
                </a:solidFill>
                <a:latin typeface="字魂105号-简雅黑" panose="00000500000000000000" pitchFamily="2" charset="-122"/>
                <a:ea typeface="字魂105号-简雅黑" panose="00000500000000000000" pitchFamily="2" charset="-122"/>
                <a:cs typeface="字魂105号-简雅黑" panose="00000500000000000000" pitchFamily="2" charset="-122"/>
                <a:sym typeface="字魂105号-简雅黑" panose="00000500000000000000" pitchFamily="2" charset="-122"/>
              </a:rPr>
              <a:t>识别特定的部分手势</a:t>
            </a:r>
            <a:r>
              <a:rPr lang="zh-CN" sz="1400" dirty="0">
                <a:solidFill>
                  <a:schemeClr val="bg1"/>
                </a:solidFill>
                <a:latin typeface="字魂105号-简雅黑" panose="00000500000000000000" pitchFamily="2" charset="-122"/>
                <a:ea typeface="字魂105号-简雅黑" panose="00000500000000000000" pitchFamily="2" charset="-122"/>
                <a:cs typeface="字魂105号-简雅黑" panose="00000500000000000000" pitchFamily="2" charset="-122"/>
                <a:sym typeface="字魂105号-简雅黑" panose="00000500000000000000" pitchFamily="2" charset="-122"/>
              </a:rPr>
              <a:t>。</a:t>
            </a:r>
            <a:endParaRPr lang="zh-CN" altLang="zh-CN" sz="1400" dirty="0">
              <a:solidFill>
                <a:schemeClr val="bg1"/>
              </a:solidFill>
              <a:latin typeface="字魂105号-简雅黑" panose="00000500000000000000" pitchFamily="2" charset="-122"/>
              <a:ea typeface="字魂105号-简雅黑" panose="00000500000000000000" pitchFamily="2" charset="-122"/>
              <a:cs typeface="字魂105号-简雅黑" panose="00000500000000000000" pitchFamily="2" charset="-122"/>
              <a:sym typeface="字魂105号-简雅黑" panose="00000500000000000000" pitchFamily="2" charset="-122"/>
            </a:endParaRPr>
          </a:p>
        </p:txBody>
      </p:sp>
      <p:sp>
        <p:nvSpPr>
          <p:cNvPr id="13" name="文本框 12"/>
          <p:cNvSpPr txBox="1"/>
          <p:nvPr/>
        </p:nvSpPr>
        <p:spPr>
          <a:xfrm>
            <a:off x="8449085" y="4762252"/>
            <a:ext cx="2148840" cy="625171"/>
          </a:xfrm>
          <a:prstGeom prst="rect">
            <a:avLst/>
          </a:prstGeom>
          <a:noFill/>
        </p:spPr>
        <p:txBody>
          <a:bodyPr wrap="square" rtlCol="0">
            <a:spAutoFit/>
          </a:bodyPr>
          <a:lstStyle/>
          <a:p>
            <a:pPr algn="l">
              <a:lnSpc>
                <a:spcPct val="130000"/>
              </a:lnSpc>
            </a:pPr>
            <a:r>
              <a:rPr lang="zh-CN" altLang="en-US" sz="1400" dirty="0">
                <a:solidFill>
                  <a:schemeClr val="bg1"/>
                </a:solidFill>
                <a:latin typeface="字魂105号-简雅黑" panose="00000500000000000000" pitchFamily="2" charset="-122"/>
                <a:ea typeface="字魂105号-简雅黑" panose="00000500000000000000" pitchFamily="2" charset="-122"/>
                <a:cs typeface="字魂105号-简雅黑" panose="00000500000000000000" pitchFamily="2" charset="-122"/>
                <a:sym typeface="字魂105号-简雅黑" panose="00000500000000000000" pitchFamily="2" charset="-122"/>
              </a:rPr>
              <a:t>以手指张开程度控制音量和亮度</a:t>
            </a:r>
            <a:r>
              <a:rPr lang="zh-CN" sz="1400" dirty="0">
                <a:solidFill>
                  <a:schemeClr val="bg1"/>
                </a:solidFill>
                <a:latin typeface="字魂105号-简雅黑" panose="00000500000000000000" pitchFamily="2" charset="-122"/>
                <a:ea typeface="字魂105号-简雅黑" panose="00000500000000000000" pitchFamily="2" charset="-122"/>
                <a:cs typeface="字魂105号-简雅黑" panose="00000500000000000000" pitchFamily="2" charset="-122"/>
                <a:sym typeface="字魂105号-简雅黑" panose="00000500000000000000" pitchFamily="2" charset="-122"/>
              </a:rPr>
              <a:t>。</a:t>
            </a:r>
            <a:endParaRPr lang="zh-CN" altLang="zh-CN" sz="1400" dirty="0">
              <a:solidFill>
                <a:schemeClr val="bg1"/>
              </a:solidFill>
              <a:latin typeface="字魂105号-简雅黑" panose="00000500000000000000" pitchFamily="2" charset="-122"/>
              <a:ea typeface="字魂105号-简雅黑" panose="00000500000000000000" pitchFamily="2" charset="-122"/>
              <a:cs typeface="字魂105号-简雅黑" panose="00000500000000000000" pitchFamily="2" charset="-122"/>
              <a:sym typeface="字魂105号-简雅黑" panose="00000500000000000000" pitchFamily="2" charset="-122"/>
            </a:endParaRPr>
          </a:p>
        </p:txBody>
      </p:sp>
      <p:sp>
        <p:nvSpPr>
          <p:cNvPr id="21" name="飞印象"/>
          <p:cNvSpPr txBox="1"/>
          <p:nvPr/>
        </p:nvSpPr>
        <p:spPr>
          <a:xfrm>
            <a:off x="8960167" y="3989787"/>
            <a:ext cx="1303655" cy="400110"/>
          </a:xfrm>
          <a:prstGeom prst="rect">
            <a:avLst/>
          </a:prstGeom>
          <a:noFill/>
        </p:spPr>
        <p:txBody>
          <a:bodyPr wrap="square" rtlCol="0">
            <a:spAutoFit/>
          </a:bodyPr>
          <a:lstStyle/>
          <a:p>
            <a:pPr algn="l"/>
            <a:r>
              <a:rPr lang="zh-CN" altLang="en-US" sz="2000" dirty="0">
                <a:solidFill>
                  <a:schemeClr val="bg2">
                    <a:lumMod val="10000"/>
                  </a:schemeClr>
                </a:solidFill>
                <a:latin typeface="字魂105号-简雅黑" panose="00000500000000000000" pitchFamily="2" charset="-122"/>
                <a:ea typeface="字魂105号-简雅黑" panose="00000500000000000000" pitchFamily="2" charset="-122"/>
                <a:cs typeface="字魂105号-简雅黑" panose="00000500000000000000" pitchFamily="2" charset="-122"/>
                <a:sym typeface="字魂105号-简雅黑" panose="00000500000000000000" pitchFamily="2" charset="-122"/>
              </a:rPr>
              <a:t>手势控制</a:t>
            </a:r>
          </a:p>
        </p:txBody>
      </p:sp>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rcRect l="12774" r="12774"/>
          <a:stretch>
            <a:fillRect/>
          </a:stretch>
        </p:blipFill>
        <p:spPr>
          <a:xfrm>
            <a:off x="5353685" y="1365885"/>
            <a:ext cx="2623185" cy="2350135"/>
          </a:xfrm>
          <a:prstGeom prst="rect">
            <a:avLst/>
          </a:prstGeom>
        </p:spPr>
      </p:pic>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rcRect l="12518" r="12518"/>
          <a:stretch>
            <a:fillRect/>
          </a:stretch>
        </p:blipFill>
        <p:spPr>
          <a:xfrm>
            <a:off x="8317865" y="1391285"/>
            <a:ext cx="2616200" cy="2324735"/>
          </a:xfrm>
          <a:prstGeom prst="rect">
            <a:avLst/>
          </a:prstGeom>
        </p:spPr>
      </p:pic>
      <p:sp>
        <p:nvSpPr>
          <p:cNvPr id="7" name="TextBox 7"/>
          <p:cNvSpPr txBox="1"/>
          <p:nvPr/>
        </p:nvSpPr>
        <p:spPr>
          <a:xfrm>
            <a:off x="4139381" y="304800"/>
            <a:ext cx="3602539" cy="461665"/>
          </a:xfrm>
          <a:prstGeom prst="rect">
            <a:avLst/>
          </a:prstGeom>
          <a:noFill/>
        </p:spPr>
        <p:txBody>
          <a:bodyPr wrap="square" rtlCol="0">
            <a:spAutoFit/>
          </a:bodyPr>
          <a:lstStyle/>
          <a:p>
            <a:pPr algn="dist"/>
            <a:r>
              <a:rPr lang="zh-CN" altLang="en-US" sz="2400" dirty="0">
                <a:solidFill>
                  <a:schemeClr val="tx1">
                    <a:lumMod val="75000"/>
                    <a:lumOff val="25000"/>
                  </a:schemeClr>
                </a:solidFill>
                <a:latin typeface="字魂105号-简雅黑" panose="00000500000000000000" pitchFamily="2" charset="-122"/>
                <a:ea typeface="字魂105号-简雅黑" panose="00000500000000000000" pitchFamily="2" charset="-122"/>
                <a:cs typeface="字魂105号-简雅黑" panose="00000500000000000000" pitchFamily="2" charset="-122"/>
                <a:sym typeface="字魂105号-简雅黑" panose="00000500000000000000" pitchFamily="2" charset="-122"/>
              </a:rPr>
              <a:t>手势识别和手势控制部分</a:t>
            </a:r>
          </a:p>
        </p:txBody>
      </p:sp>
      <p:cxnSp>
        <p:nvCxnSpPr>
          <p:cNvPr id="8" name="直接连接符 7"/>
          <p:cNvCxnSpPr>
            <a:cxnSpLocks/>
            <a:endCxn id="7" idx="1"/>
          </p:cNvCxnSpPr>
          <p:nvPr/>
        </p:nvCxnSpPr>
        <p:spPr>
          <a:xfrm>
            <a:off x="23495" y="535305"/>
            <a:ext cx="4115886" cy="328"/>
          </a:xfrm>
          <a:prstGeom prst="line">
            <a:avLst/>
          </a:prstGeom>
          <a:ln>
            <a:solidFill>
              <a:srgbClr val="3F3F3F"/>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7620000" y="535305"/>
            <a:ext cx="4572000" cy="0"/>
          </a:xfrm>
          <a:prstGeom prst="line">
            <a:avLst/>
          </a:prstGeom>
          <a:ln>
            <a:solidFill>
              <a:srgbClr val="3F3F3F"/>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slow" p14:dur="1300" advTm="0">
        <p14:pan dir="u"/>
      </p:transition>
    </mc:Choice>
    <mc:Fallback xmlns="">
      <p:transition spd="slow" advTm="0">
        <p:fade/>
      </p:transition>
    </mc:Fallback>
  </mc:AlternateContent>
  <p:timing>
    <p:tnLst>
      <p:par>
        <p:cTn id="1" dur="indefinite" restart="never" fill="hold"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additive="base">
                                        <p:cTn id="7" dur="500" fill="hold"/>
                                        <p:tgtEl>
                                          <p:spTgt spid="31"/>
                                        </p:tgtEl>
                                        <p:attrNameLst>
                                          <p:attrName>ppt_x</p:attrName>
                                        </p:attrNameLst>
                                      </p:cBhvr>
                                      <p:tavLst>
                                        <p:tav tm="0">
                                          <p:val>
                                            <p:strVal val="#ppt_x"/>
                                          </p:val>
                                        </p:tav>
                                        <p:tav tm="100000">
                                          <p:val>
                                            <p:strVal val="#ppt_x"/>
                                          </p:val>
                                        </p:tav>
                                      </p:tavLst>
                                    </p:anim>
                                    <p:anim calcmode="lin" valueType="num">
                                      <p:cBhvr additive="base">
                                        <p:cTn id="8" dur="500" fill="hold"/>
                                        <p:tgtEl>
                                          <p:spTgt spid="31"/>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2"/>
                                        </p:tgtEl>
                                        <p:attrNameLst>
                                          <p:attrName>style.visibility</p:attrName>
                                        </p:attrNameLst>
                                      </p:cBhvr>
                                      <p:to>
                                        <p:strVal val="visible"/>
                                      </p:to>
                                    </p:set>
                                    <p:anim calcmode="lin" valueType="num">
                                      <p:cBhvr additive="base">
                                        <p:cTn id="11" dur="500" fill="hold"/>
                                        <p:tgtEl>
                                          <p:spTgt spid="32"/>
                                        </p:tgtEl>
                                        <p:attrNameLst>
                                          <p:attrName>ppt_x</p:attrName>
                                        </p:attrNameLst>
                                      </p:cBhvr>
                                      <p:tavLst>
                                        <p:tav tm="0">
                                          <p:val>
                                            <p:strVal val="#ppt_x"/>
                                          </p:val>
                                        </p:tav>
                                        <p:tav tm="100000">
                                          <p:val>
                                            <p:strVal val="#ppt_x"/>
                                          </p:val>
                                        </p:tav>
                                      </p:tavLst>
                                    </p:anim>
                                    <p:anim calcmode="lin" valueType="num">
                                      <p:cBhvr additive="base">
                                        <p:cTn id="12"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heel(1)">
                                      <p:cBhvr>
                                        <p:cTn id="17" dur="2000"/>
                                        <p:tgtEl>
                                          <p:spTgt spid="10"/>
                                        </p:tgtEl>
                                      </p:cBhvr>
                                    </p:animEffect>
                                  </p:childTnLst>
                                </p:cTn>
                              </p:par>
                              <p:par>
                                <p:cTn id="18" presetID="21" presetClass="entr" presetSubtype="1" fill="hold" grpId="0" nodeType="with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wheel(1)">
                                      <p:cBhvr>
                                        <p:cTn id="20" dur="2000"/>
                                        <p:tgtEl>
                                          <p:spTgt spid="11"/>
                                        </p:tgtEl>
                                      </p:cBhvr>
                                    </p:animEffect>
                                  </p:childTnLst>
                                </p:cTn>
                              </p:par>
                              <p:par>
                                <p:cTn id="21" presetID="21" presetClass="entr" presetSubtype="1"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wheel(1)">
                                      <p:cBhvr>
                                        <p:cTn id="23" dur="2000"/>
                                        <p:tgtEl>
                                          <p:spTgt spid="13"/>
                                        </p:tgtEl>
                                      </p:cBhvr>
                                    </p:animEffect>
                                  </p:childTnLst>
                                </p:cTn>
                              </p:par>
                            </p:childTnLst>
                          </p:cTn>
                        </p:par>
                      </p:childTnLst>
                    </p:cTn>
                  </p:par>
                  <p:par>
                    <p:cTn id="24" fill="hold">
                      <p:stCondLst>
                        <p:cond delay="indefinite"/>
                      </p:stCondLst>
                      <p:childTnLst>
                        <p:par>
                          <p:cTn id="25" fill="hold">
                            <p:stCondLst>
                              <p:cond delay="0"/>
                            </p:stCondLst>
                            <p:childTnLst>
                              <p:par>
                                <p:cTn id="26" presetID="21" presetClass="entr" presetSubtype="1" fill="hold" grpId="0" nodeType="clickEffect">
                                  <p:stCondLst>
                                    <p:cond delay="0"/>
                                  </p:stCondLst>
                                  <p:childTnLst>
                                    <p:set>
                                      <p:cBhvr>
                                        <p:cTn id="27" dur="1" fill="hold">
                                          <p:stCondLst>
                                            <p:cond delay="0"/>
                                          </p:stCondLst>
                                        </p:cTn>
                                        <p:tgtEl>
                                          <p:spTgt spid="21"/>
                                        </p:tgtEl>
                                        <p:attrNameLst>
                                          <p:attrName>style.visibility</p:attrName>
                                        </p:attrNameLst>
                                      </p:cBhvr>
                                      <p:to>
                                        <p:strVal val="visible"/>
                                      </p:to>
                                    </p:set>
                                    <p:animEffect transition="in" filter="wheel(1)">
                                      <p:cBhvr>
                                        <p:cTn id="28" dur="20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2" grpId="0"/>
      <p:bldP spid="10" grpId="0"/>
      <p:bldP spid="11" grpId="0"/>
      <p:bldP spid="13" grpId="0"/>
      <p:bldP spid="21"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33"/>
          <p:cNvSpPr>
            <a:spLocks noChangeArrowheads="1"/>
          </p:cNvSpPr>
          <p:nvPr/>
        </p:nvSpPr>
        <p:spPr bwMode="auto">
          <a:xfrm>
            <a:off x="3796030" y="1210310"/>
            <a:ext cx="7036435" cy="2179320"/>
          </a:xfrm>
          <a:prstGeom prst="rect">
            <a:avLst/>
          </a:prstGeom>
          <a:solidFill>
            <a:srgbClr val="3F3F3F"/>
          </a:solidFill>
          <a:ln w="10795" cmpd="sng">
            <a:solidFill>
              <a:schemeClr val="bg1"/>
            </a:solidFill>
            <a:miter lim="800000"/>
          </a:ln>
          <a:effectLst>
            <a:outerShdw dist="38100" dir="2700000" algn="ctr" rotWithShape="0">
              <a:srgbClr val="000000">
                <a:alpha val="39000"/>
              </a:srgbClr>
            </a:outerShdw>
          </a:effectLst>
        </p:spPr>
        <p:txBody>
          <a:bodyPr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algn="ctr"/>
            <a:endParaRPr lang="zh-CN" altLang="en-US">
              <a:solidFill>
                <a:srgbClr val="FFFFFF"/>
              </a:solidFill>
              <a:latin typeface="字魂105号-简雅黑" panose="00000500000000000000" pitchFamily="2" charset="-122"/>
              <a:ea typeface="字魂105号-简雅黑" panose="00000500000000000000" pitchFamily="2" charset="-122"/>
              <a:cs typeface="字魂105号-简雅黑" panose="00000500000000000000" pitchFamily="2" charset="-122"/>
              <a:sym typeface="字魂105号-简雅黑" panose="00000500000000000000" pitchFamily="2" charset="-122"/>
            </a:endParaRPr>
          </a:p>
        </p:txBody>
      </p:sp>
      <p:sp>
        <p:nvSpPr>
          <p:cNvPr id="10" name="矩形 1"/>
          <p:cNvSpPr>
            <a:spLocks noChangeArrowheads="1"/>
          </p:cNvSpPr>
          <p:nvPr/>
        </p:nvSpPr>
        <p:spPr bwMode="auto">
          <a:xfrm>
            <a:off x="1325880" y="1210310"/>
            <a:ext cx="2400546" cy="2258061"/>
          </a:xfrm>
          <a:prstGeom prst="rect">
            <a:avLst/>
          </a:prstGeom>
          <a:solidFill>
            <a:schemeClr val="bg1">
              <a:lumMod val="95000"/>
            </a:schemeClr>
          </a:solidFill>
          <a:ln w="10795" cmpd="sng">
            <a:noFill/>
            <a:miter lim="800000"/>
          </a:ln>
          <a:effectLst>
            <a:outerShdw dist="38100" dir="2700000" algn="ctr" rotWithShape="0">
              <a:srgbClr val="000000">
                <a:alpha val="39000"/>
              </a:srgbClr>
            </a:outerShdw>
          </a:effectLst>
        </p:spPr>
        <p:txBody>
          <a:bodyPr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algn="ctr"/>
            <a:endParaRPr lang="zh-CN" altLang="en-US">
              <a:solidFill>
                <a:srgbClr val="FFFFFF"/>
              </a:solidFill>
              <a:latin typeface="字魂105号-简雅黑" panose="00000500000000000000" pitchFamily="2" charset="-122"/>
              <a:ea typeface="字魂105号-简雅黑" panose="00000500000000000000" pitchFamily="2" charset="-122"/>
              <a:cs typeface="字魂105号-简雅黑" panose="00000500000000000000" pitchFamily="2" charset="-122"/>
              <a:sym typeface="字魂105号-简雅黑" panose="00000500000000000000" pitchFamily="2" charset="-122"/>
            </a:endParaRPr>
          </a:p>
        </p:txBody>
      </p:sp>
      <p:sp>
        <p:nvSpPr>
          <p:cNvPr id="26" name="Text Box 11"/>
          <p:cNvSpPr txBox="1">
            <a:spLocks noChangeArrowheads="1"/>
          </p:cNvSpPr>
          <p:nvPr/>
        </p:nvSpPr>
        <p:spPr bwMode="auto">
          <a:xfrm>
            <a:off x="4148455" y="1330960"/>
            <a:ext cx="6427470" cy="1806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algn="just">
              <a:lnSpc>
                <a:spcPct val="200000"/>
              </a:lnSpc>
              <a:defRPr/>
            </a:pPr>
            <a:r>
              <a:rPr lang="zh-CN" altLang="en-US" sz="1400" b="1" dirty="0">
                <a:solidFill>
                  <a:schemeClr val="bg1"/>
                </a:solidFill>
                <a:latin typeface="字魂105号-简雅黑" panose="00000500000000000000" pitchFamily="2" charset="-122"/>
                <a:ea typeface="字魂105号-简雅黑" panose="00000500000000000000" pitchFamily="2" charset="-122"/>
                <a:cs typeface="字魂105号-简雅黑" panose="00000500000000000000" pitchFamily="2" charset="-122"/>
                <a:sym typeface="字魂105号-简雅黑" panose="00000500000000000000" pitchFamily="2" charset="-122"/>
              </a:rPr>
              <a:t>角度计算函数：</a:t>
            </a:r>
            <a:endParaRPr lang="en-US" altLang="zh-CN" sz="1400" b="1" dirty="0">
              <a:solidFill>
                <a:schemeClr val="bg1"/>
              </a:solidFill>
              <a:latin typeface="字魂105号-简雅黑" panose="00000500000000000000" pitchFamily="2" charset="-122"/>
              <a:ea typeface="字魂105号-简雅黑" panose="00000500000000000000" pitchFamily="2" charset="-122"/>
              <a:cs typeface="字魂105号-简雅黑" panose="00000500000000000000" pitchFamily="2" charset="-122"/>
              <a:sym typeface="字魂105号-简雅黑" panose="00000500000000000000" pitchFamily="2" charset="-122"/>
            </a:endParaRPr>
          </a:p>
          <a:p>
            <a:pPr algn="just">
              <a:lnSpc>
                <a:spcPct val="150000"/>
              </a:lnSpc>
            </a:pPr>
            <a:r>
              <a:rPr lang="zh-CN" altLang="zh-CN" sz="1400" kern="100" dirty="0">
                <a:solidFill>
                  <a:schemeClr val="bg1"/>
                </a:solidFill>
                <a:effectLst/>
                <a:latin typeface="等线" panose="02010600030101010101" pitchFamily="2" charset="-122"/>
                <a:ea typeface="字魂105号-简雅黑" panose="00000500000000000000"/>
                <a:cs typeface="Times New Roman" panose="02020603050405020304" pitchFamily="18" charset="0"/>
              </a:rPr>
              <a:t>利用两向量点积、模和其角度的关系得到两个给定向量的夹角。</a:t>
            </a:r>
          </a:p>
          <a:p>
            <a:pPr algn="just">
              <a:lnSpc>
                <a:spcPct val="150000"/>
              </a:lnSpc>
            </a:pPr>
            <a:r>
              <a:rPr lang="en-US" altLang="zh-CN" sz="1400" kern="100" dirty="0">
                <a:solidFill>
                  <a:schemeClr val="bg1"/>
                </a:solidFill>
                <a:effectLst/>
                <a:latin typeface="宋体" panose="02010600030101010101" pitchFamily="2" charset="-122"/>
                <a:ea typeface="字魂105号-简雅黑" panose="00000500000000000000"/>
                <a:cs typeface="Times New Roman" panose="02020603050405020304" pitchFamily="18" charset="0"/>
              </a:rPr>
              <a:t>65535</a:t>
            </a:r>
            <a:r>
              <a:rPr lang="zh-CN" altLang="zh-CN" sz="1400" kern="100" dirty="0">
                <a:solidFill>
                  <a:schemeClr val="bg1"/>
                </a:solidFill>
                <a:effectLst/>
                <a:latin typeface="等线" panose="02010600030101010101" pitchFamily="2" charset="-122"/>
                <a:ea typeface="字魂105号-简雅黑" panose="00000500000000000000"/>
                <a:cs typeface="Times New Roman" panose="02020603050405020304" pitchFamily="18" charset="0"/>
              </a:rPr>
              <a:t>即两字节的无符号数所能表示的最大值。</a:t>
            </a:r>
          </a:p>
          <a:p>
            <a:pPr algn="just">
              <a:lnSpc>
                <a:spcPct val="150000"/>
              </a:lnSpc>
            </a:pPr>
            <a:r>
              <a:rPr lang="zh-CN" altLang="zh-CN" sz="1400" kern="100" dirty="0">
                <a:solidFill>
                  <a:schemeClr val="bg1"/>
                </a:solidFill>
                <a:effectLst/>
                <a:latin typeface="等线" panose="02010600030101010101" pitchFamily="2" charset="-122"/>
                <a:ea typeface="字魂105号-简雅黑" panose="00000500000000000000"/>
                <a:cs typeface="Times New Roman" panose="02020603050405020304" pitchFamily="18" charset="0"/>
              </a:rPr>
              <a:t>角度范围为</a:t>
            </a:r>
            <a:r>
              <a:rPr lang="en-US" altLang="zh-CN" sz="1400" kern="100" dirty="0">
                <a:solidFill>
                  <a:schemeClr val="bg1"/>
                </a:solidFill>
                <a:effectLst/>
                <a:latin typeface="等线" panose="02010600030101010101" pitchFamily="2" charset="-122"/>
                <a:ea typeface="字魂105号-简雅黑" panose="00000500000000000000"/>
                <a:cs typeface="Times New Roman" panose="02020603050405020304" pitchFamily="18" charset="0"/>
              </a:rPr>
              <a:t>0-360</a:t>
            </a:r>
            <a:r>
              <a:rPr lang="zh-CN" altLang="zh-CN" sz="1400" kern="100" dirty="0">
                <a:solidFill>
                  <a:schemeClr val="bg1"/>
                </a:solidFill>
                <a:effectLst/>
                <a:latin typeface="等线" panose="02010600030101010101" pitchFamily="2" charset="-122"/>
                <a:ea typeface="字魂105号-简雅黑" panose="00000500000000000000"/>
                <a:cs typeface="Times New Roman" panose="02020603050405020304" pitchFamily="18" charset="0"/>
              </a:rPr>
              <a:t>，左闭右开。</a:t>
            </a:r>
            <a:r>
              <a:rPr lang="en-US" altLang="zh-CN" sz="1400" kern="100" dirty="0">
                <a:solidFill>
                  <a:schemeClr val="bg1"/>
                </a:solidFill>
                <a:effectLst/>
                <a:latin typeface="等线" panose="02010600030101010101" pitchFamily="2" charset="-122"/>
                <a:ea typeface="字魂105号-简雅黑" panose="00000500000000000000"/>
                <a:cs typeface="Times New Roman" panose="02020603050405020304" pitchFamily="18" charset="0"/>
              </a:rPr>
              <a:t>v1</a:t>
            </a:r>
            <a:r>
              <a:rPr lang="zh-CN" altLang="zh-CN" sz="1400" kern="100" dirty="0">
                <a:solidFill>
                  <a:schemeClr val="bg1"/>
                </a:solidFill>
                <a:effectLst/>
                <a:latin typeface="等线" panose="02010600030101010101" pitchFamily="2" charset="-122"/>
                <a:ea typeface="字魂105号-简雅黑" panose="00000500000000000000"/>
                <a:cs typeface="Times New Roman" panose="02020603050405020304" pitchFamily="18" charset="0"/>
              </a:rPr>
              <a:t>与</a:t>
            </a:r>
            <a:r>
              <a:rPr lang="en-US" altLang="zh-CN" sz="1400" kern="100" dirty="0">
                <a:solidFill>
                  <a:schemeClr val="bg1"/>
                </a:solidFill>
                <a:effectLst/>
                <a:latin typeface="等线" panose="02010600030101010101" pitchFamily="2" charset="-122"/>
                <a:ea typeface="字魂105号-简雅黑" panose="00000500000000000000"/>
                <a:cs typeface="Times New Roman" panose="02020603050405020304" pitchFamily="18" charset="0"/>
              </a:rPr>
              <a:t>v2</a:t>
            </a:r>
            <a:r>
              <a:rPr lang="zh-CN" altLang="zh-CN" sz="1400" kern="100" dirty="0">
                <a:solidFill>
                  <a:schemeClr val="bg1"/>
                </a:solidFill>
                <a:effectLst/>
                <a:latin typeface="等线" panose="02010600030101010101" pitchFamily="2" charset="-122"/>
                <a:ea typeface="字魂105号-简雅黑" panose="00000500000000000000"/>
                <a:cs typeface="Times New Roman" panose="02020603050405020304" pitchFamily="18" charset="0"/>
              </a:rPr>
              <a:t>顺序调换后得到的结果相加为</a:t>
            </a:r>
            <a:r>
              <a:rPr lang="en-US" altLang="zh-CN" sz="1400" kern="100" dirty="0">
                <a:solidFill>
                  <a:schemeClr val="bg1"/>
                </a:solidFill>
                <a:effectLst/>
                <a:latin typeface="等线" panose="02010600030101010101" pitchFamily="2" charset="-122"/>
                <a:ea typeface="字魂105号-简雅黑" panose="00000500000000000000"/>
                <a:cs typeface="Times New Roman" panose="02020603050405020304" pitchFamily="18" charset="0"/>
              </a:rPr>
              <a:t>360</a:t>
            </a:r>
            <a:r>
              <a:rPr lang="zh-CN" altLang="zh-CN" sz="1400" kern="100" dirty="0">
                <a:solidFill>
                  <a:schemeClr val="bg1"/>
                </a:solidFill>
                <a:effectLst/>
                <a:latin typeface="等线" panose="02010600030101010101" pitchFamily="2" charset="-122"/>
                <a:ea typeface="字魂105号-简雅黑" panose="00000500000000000000"/>
                <a:cs typeface="Times New Roman" panose="02020603050405020304" pitchFamily="18" charset="0"/>
              </a:rPr>
              <a:t>°</a:t>
            </a:r>
            <a:r>
              <a:rPr lang="zh-CN" altLang="zh-CN" sz="1200" kern="100" dirty="0">
                <a:solidFill>
                  <a:schemeClr val="bg1"/>
                </a:solidFill>
                <a:effectLst/>
                <a:latin typeface="等线" panose="02010600030101010101" pitchFamily="2" charset="-122"/>
                <a:ea typeface="字魂105号-简雅黑" panose="00000500000000000000"/>
                <a:cs typeface="Times New Roman" panose="02020603050405020304" pitchFamily="18" charset="0"/>
              </a:rPr>
              <a:t>。</a:t>
            </a:r>
          </a:p>
          <a:p>
            <a:pPr algn="just">
              <a:lnSpc>
                <a:spcPct val="200000"/>
              </a:lnSpc>
              <a:defRPr/>
            </a:pPr>
            <a:endParaRPr lang="zh-CN" altLang="en-US" sz="1200" dirty="0">
              <a:solidFill>
                <a:schemeClr val="bg1"/>
              </a:solidFill>
              <a:latin typeface="字魂105号-简雅黑" panose="00000500000000000000" pitchFamily="2" charset="-122"/>
              <a:ea typeface="字魂105号-简雅黑" panose="00000500000000000000" pitchFamily="2" charset="-122"/>
              <a:cs typeface="字魂105号-简雅黑" panose="00000500000000000000" pitchFamily="2" charset="-122"/>
              <a:sym typeface="字魂105号-简雅黑" panose="00000500000000000000" pitchFamily="2" charset="-122"/>
            </a:endParaRPr>
          </a:p>
        </p:txBody>
      </p:sp>
      <p:sp>
        <p:nvSpPr>
          <p:cNvPr id="28" name="矩形 27"/>
          <p:cNvSpPr>
            <a:spLocks noChangeArrowheads="1"/>
          </p:cNvSpPr>
          <p:nvPr/>
        </p:nvSpPr>
        <p:spPr bwMode="auto">
          <a:xfrm>
            <a:off x="1325880" y="3746500"/>
            <a:ext cx="7038340" cy="2179320"/>
          </a:xfrm>
          <a:prstGeom prst="rect">
            <a:avLst/>
          </a:prstGeom>
          <a:solidFill>
            <a:srgbClr val="3F3F3F"/>
          </a:solidFill>
          <a:ln w="10795" cmpd="sng">
            <a:solidFill>
              <a:schemeClr val="bg1"/>
            </a:solidFill>
            <a:miter lim="800000"/>
          </a:ln>
          <a:effectLst>
            <a:outerShdw dist="38100" dir="2700000" algn="ctr" rotWithShape="0">
              <a:srgbClr val="000000">
                <a:alpha val="39000"/>
              </a:srgbClr>
            </a:outerShdw>
          </a:effectLst>
        </p:spPr>
        <p:txBody>
          <a:bodyPr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algn="ctr"/>
            <a:endParaRPr lang="zh-CN" altLang="en-US">
              <a:solidFill>
                <a:srgbClr val="FFFFFF"/>
              </a:solidFill>
              <a:latin typeface="字魂105号-简雅黑" panose="00000500000000000000" pitchFamily="2" charset="-122"/>
              <a:ea typeface="字魂105号-简雅黑" panose="00000500000000000000" pitchFamily="2" charset="-122"/>
              <a:cs typeface="字魂105号-简雅黑" panose="00000500000000000000" pitchFamily="2" charset="-122"/>
              <a:sym typeface="字魂105号-简雅黑" panose="00000500000000000000" pitchFamily="2" charset="-122"/>
            </a:endParaRPr>
          </a:p>
        </p:txBody>
      </p:sp>
      <p:sp>
        <p:nvSpPr>
          <p:cNvPr id="3" name="TextBox 7"/>
          <p:cNvSpPr txBox="1"/>
          <p:nvPr/>
        </p:nvSpPr>
        <p:spPr>
          <a:xfrm>
            <a:off x="4692015" y="304800"/>
            <a:ext cx="2807970" cy="461665"/>
          </a:xfrm>
          <a:prstGeom prst="rect">
            <a:avLst/>
          </a:prstGeom>
          <a:noFill/>
        </p:spPr>
        <p:txBody>
          <a:bodyPr wrap="square" rtlCol="0">
            <a:spAutoFit/>
          </a:bodyPr>
          <a:lstStyle/>
          <a:p>
            <a:pPr algn="dist"/>
            <a:r>
              <a:rPr lang="zh-CN" altLang="en-US" sz="2400" dirty="0">
                <a:solidFill>
                  <a:schemeClr val="tx1">
                    <a:lumMod val="75000"/>
                    <a:lumOff val="25000"/>
                  </a:schemeClr>
                </a:solidFill>
                <a:latin typeface="字魂105号-简雅黑" panose="00000500000000000000" pitchFamily="2" charset="-122"/>
                <a:ea typeface="字魂105号-简雅黑" panose="00000500000000000000" pitchFamily="2" charset="-122"/>
                <a:cs typeface="字魂105号-简雅黑" panose="00000500000000000000" pitchFamily="2" charset="-122"/>
                <a:sym typeface="字魂105号-简雅黑" panose="00000500000000000000" pitchFamily="2" charset="-122"/>
              </a:rPr>
              <a:t>角度约束识别手势</a:t>
            </a:r>
          </a:p>
        </p:txBody>
      </p:sp>
      <p:cxnSp>
        <p:nvCxnSpPr>
          <p:cNvPr id="5" name="直接连接符 4"/>
          <p:cNvCxnSpPr/>
          <p:nvPr/>
        </p:nvCxnSpPr>
        <p:spPr>
          <a:xfrm>
            <a:off x="23495" y="535305"/>
            <a:ext cx="4572000" cy="0"/>
          </a:xfrm>
          <a:prstGeom prst="line">
            <a:avLst/>
          </a:prstGeom>
          <a:ln>
            <a:solidFill>
              <a:srgbClr val="3F3F3F"/>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7620000" y="535305"/>
            <a:ext cx="4572000" cy="0"/>
          </a:xfrm>
          <a:prstGeom prst="line">
            <a:avLst/>
          </a:prstGeom>
          <a:ln>
            <a:solidFill>
              <a:srgbClr val="3F3F3F"/>
            </a:solidFill>
          </a:ln>
        </p:spPr>
        <p:style>
          <a:lnRef idx="1">
            <a:schemeClr val="accent1"/>
          </a:lnRef>
          <a:fillRef idx="0">
            <a:schemeClr val="accent1"/>
          </a:fillRef>
          <a:effectRef idx="0">
            <a:schemeClr val="accent1"/>
          </a:effectRef>
          <a:fontRef idx="minor">
            <a:schemeClr val="tx1"/>
          </a:fontRef>
        </p:style>
      </p:cxnSp>
      <p:pic>
        <p:nvPicPr>
          <p:cNvPr id="8" name="图片 7">
            <a:extLst>
              <a:ext uri="{FF2B5EF4-FFF2-40B4-BE49-F238E27FC236}">
                <a16:creationId xmlns:a16="http://schemas.microsoft.com/office/drawing/2014/main" id="{53853D09-EE04-BC76-9FED-605F0E89E8AA}"/>
              </a:ext>
            </a:extLst>
          </p:cNvPr>
          <p:cNvPicPr>
            <a:picLocks noChangeAspect="1"/>
          </p:cNvPicPr>
          <p:nvPr/>
        </p:nvPicPr>
        <p:blipFill rotWithShape="1">
          <a:blip r:embed="rId2">
            <a:extLst>
              <a:ext uri="{28A0092B-C50C-407E-A947-70E740481C1C}">
                <a14:useLocalDpi xmlns:a14="http://schemas.microsoft.com/office/drawing/2010/main" val="0"/>
              </a:ext>
            </a:extLst>
          </a:blip>
          <a:srcRect r="61978"/>
          <a:stretch/>
        </p:blipFill>
        <p:spPr bwMode="auto">
          <a:xfrm>
            <a:off x="1368282" y="1200785"/>
            <a:ext cx="2111150" cy="2188845"/>
          </a:xfrm>
          <a:prstGeom prst="rect">
            <a:avLst/>
          </a:prstGeom>
          <a:noFill/>
          <a:ln>
            <a:noFill/>
          </a:ln>
        </p:spPr>
      </p:pic>
      <p:pic>
        <p:nvPicPr>
          <p:cNvPr id="9" name="图片 8">
            <a:extLst>
              <a:ext uri="{FF2B5EF4-FFF2-40B4-BE49-F238E27FC236}">
                <a16:creationId xmlns:a16="http://schemas.microsoft.com/office/drawing/2014/main" id="{A807D5D7-3E66-B814-36F9-74F70ACAC19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28554" y="3833475"/>
            <a:ext cx="6810877" cy="1939290"/>
          </a:xfrm>
          <a:prstGeom prst="rect">
            <a:avLst/>
          </a:prstGeom>
          <a:noFill/>
          <a:ln>
            <a:noFill/>
          </a:ln>
        </p:spPr>
      </p:pic>
      <p:sp>
        <p:nvSpPr>
          <p:cNvPr id="2" name="矩形 33">
            <a:extLst>
              <a:ext uri="{FF2B5EF4-FFF2-40B4-BE49-F238E27FC236}">
                <a16:creationId xmlns:a16="http://schemas.microsoft.com/office/drawing/2014/main" id="{169FC971-8435-474D-01A3-96884C05999E}"/>
              </a:ext>
            </a:extLst>
          </p:cNvPr>
          <p:cNvSpPr>
            <a:spLocks noChangeArrowheads="1"/>
          </p:cNvSpPr>
          <p:nvPr/>
        </p:nvSpPr>
        <p:spPr bwMode="auto">
          <a:xfrm>
            <a:off x="8677746" y="3746500"/>
            <a:ext cx="2154719" cy="2179320"/>
          </a:xfrm>
          <a:prstGeom prst="rect">
            <a:avLst/>
          </a:prstGeom>
          <a:solidFill>
            <a:srgbClr val="3F3F3F"/>
          </a:solidFill>
          <a:ln w="10795" cmpd="sng">
            <a:solidFill>
              <a:schemeClr val="bg1"/>
            </a:solidFill>
            <a:miter lim="800000"/>
          </a:ln>
          <a:effectLst>
            <a:outerShdw dist="38100" dir="2700000" algn="ctr" rotWithShape="0">
              <a:srgbClr val="000000">
                <a:alpha val="39000"/>
              </a:srgbClr>
            </a:outerShdw>
          </a:effectLst>
        </p:spPr>
        <p:txBody>
          <a:bodyPr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algn="ctr"/>
            <a:endParaRPr lang="zh-CN" altLang="en-US">
              <a:solidFill>
                <a:srgbClr val="FFFFFF"/>
              </a:solidFill>
              <a:latin typeface="字魂105号-简雅黑" panose="00000500000000000000" pitchFamily="2" charset="-122"/>
              <a:ea typeface="字魂105号-简雅黑" panose="00000500000000000000" pitchFamily="2" charset="-122"/>
              <a:cs typeface="字魂105号-简雅黑" panose="00000500000000000000" pitchFamily="2" charset="-122"/>
              <a:sym typeface="字魂105号-简雅黑" panose="00000500000000000000" pitchFamily="2" charset="-122"/>
            </a:endParaRPr>
          </a:p>
        </p:txBody>
      </p:sp>
      <p:sp>
        <p:nvSpPr>
          <p:cNvPr id="11" name="Text Box 11">
            <a:extLst>
              <a:ext uri="{FF2B5EF4-FFF2-40B4-BE49-F238E27FC236}">
                <a16:creationId xmlns:a16="http://schemas.microsoft.com/office/drawing/2014/main" id="{6DE97873-23FC-687A-E250-41001135002F}"/>
              </a:ext>
            </a:extLst>
          </p:cNvPr>
          <p:cNvSpPr txBox="1">
            <a:spLocks noChangeArrowheads="1"/>
          </p:cNvSpPr>
          <p:nvPr/>
        </p:nvSpPr>
        <p:spPr bwMode="auto">
          <a:xfrm>
            <a:off x="8771878" y="3833475"/>
            <a:ext cx="1966453" cy="20217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algn="just">
              <a:lnSpc>
                <a:spcPct val="150000"/>
              </a:lnSpc>
            </a:pPr>
            <a:r>
              <a:rPr lang="zh-CN" altLang="en-US" sz="1400" b="1" kern="100" dirty="0">
                <a:solidFill>
                  <a:schemeClr val="bg1"/>
                </a:solidFill>
                <a:latin typeface="等线" panose="02010600030101010101" pitchFamily="2" charset="-122"/>
                <a:ea typeface="字魂105号-简雅黑" panose="00000500000000000000"/>
                <a:cs typeface="Times New Roman" panose="02020603050405020304" pitchFamily="18" charset="0"/>
              </a:rPr>
              <a:t>得到手指角度列表：</a:t>
            </a:r>
            <a:endParaRPr lang="en-US" altLang="zh-CN" sz="1400" b="1" kern="100" dirty="0">
              <a:solidFill>
                <a:schemeClr val="bg1"/>
              </a:solidFill>
              <a:effectLst/>
              <a:latin typeface="等线" panose="02010600030101010101" pitchFamily="2" charset="-122"/>
              <a:ea typeface="字魂105号-简雅黑" panose="00000500000000000000"/>
              <a:cs typeface="Times New Roman" panose="02020603050405020304" pitchFamily="18" charset="0"/>
            </a:endParaRPr>
          </a:p>
          <a:p>
            <a:pPr algn="just">
              <a:lnSpc>
                <a:spcPct val="150000"/>
              </a:lnSpc>
            </a:pPr>
            <a:r>
              <a:rPr lang="zh-CN" altLang="zh-CN" sz="1400" kern="100" dirty="0">
                <a:solidFill>
                  <a:schemeClr val="bg1"/>
                </a:solidFill>
                <a:effectLst/>
                <a:latin typeface="等线" panose="02010600030101010101" pitchFamily="2" charset="-122"/>
                <a:ea typeface="字魂105号-简雅黑" panose="00000500000000000000"/>
                <a:cs typeface="Times New Roman" panose="02020603050405020304" pitchFamily="18" charset="0"/>
              </a:rPr>
              <a:t>将五个手指的角度均去方向化（即转化成</a:t>
            </a:r>
            <a:r>
              <a:rPr lang="en-US" altLang="zh-CN" sz="1400" kern="100" dirty="0">
                <a:solidFill>
                  <a:schemeClr val="bg1"/>
                </a:solidFill>
                <a:effectLst/>
                <a:latin typeface="等线" panose="02010600030101010101" pitchFamily="2" charset="-122"/>
                <a:ea typeface="字魂105号-简雅黑" panose="00000500000000000000"/>
                <a:cs typeface="Times New Roman" panose="02020603050405020304" pitchFamily="18" charset="0"/>
              </a:rPr>
              <a:t>0-180</a:t>
            </a:r>
            <a:r>
              <a:rPr lang="zh-CN" altLang="zh-CN" sz="1400" kern="100" dirty="0">
                <a:solidFill>
                  <a:schemeClr val="bg1"/>
                </a:solidFill>
                <a:effectLst/>
                <a:latin typeface="等线" panose="02010600030101010101" pitchFamily="2" charset="-122"/>
                <a:ea typeface="字魂105号-简雅黑" panose="00000500000000000000"/>
                <a:cs typeface="Times New Roman" panose="02020603050405020304" pitchFamily="18" charset="0"/>
              </a:rPr>
              <a:t>°的角）后存入</a:t>
            </a:r>
            <a:r>
              <a:rPr lang="en-US" altLang="zh-CN" sz="1400" kern="100" dirty="0" err="1">
                <a:solidFill>
                  <a:schemeClr val="bg1"/>
                </a:solidFill>
                <a:effectLst/>
                <a:latin typeface="等线" panose="02010600030101010101" pitchFamily="2" charset="-122"/>
                <a:ea typeface="字魂105号-简雅黑" panose="00000500000000000000"/>
                <a:cs typeface="Times New Roman" panose="02020603050405020304" pitchFamily="18" charset="0"/>
              </a:rPr>
              <a:t>angle_list</a:t>
            </a:r>
            <a:r>
              <a:rPr lang="zh-CN" altLang="zh-CN" sz="1400" kern="100" dirty="0">
                <a:solidFill>
                  <a:schemeClr val="bg1"/>
                </a:solidFill>
                <a:effectLst/>
                <a:latin typeface="等线" panose="02010600030101010101" pitchFamily="2" charset="-122"/>
                <a:ea typeface="字魂105号-简雅黑" panose="00000500000000000000"/>
                <a:cs typeface="Times New Roman" panose="02020603050405020304" pitchFamily="18" charset="0"/>
              </a:rPr>
              <a:t>中并返回</a:t>
            </a:r>
            <a:r>
              <a:rPr lang="zh-CN" altLang="en-US" sz="1400" kern="100" dirty="0">
                <a:solidFill>
                  <a:schemeClr val="bg1"/>
                </a:solidFill>
                <a:effectLst/>
                <a:latin typeface="等线" panose="02010600030101010101" pitchFamily="2" charset="-122"/>
                <a:ea typeface="字魂105号-简雅黑" panose="00000500000000000000"/>
                <a:cs typeface="Times New Roman" panose="02020603050405020304" pitchFamily="18" charset="0"/>
              </a:rPr>
              <a:t>。</a:t>
            </a:r>
            <a:endParaRPr lang="zh-CN" altLang="zh-CN" sz="1400" kern="100" dirty="0">
              <a:solidFill>
                <a:schemeClr val="bg1"/>
              </a:solidFill>
              <a:effectLst/>
              <a:latin typeface="等线" panose="02010600030101010101" pitchFamily="2" charset="-122"/>
              <a:ea typeface="字魂105号-简雅黑" panose="00000500000000000000"/>
              <a:cs typeface="Times New Roman" panose="02020603050405020304" pitchFamily="18" charset="0"/>
            </a:endParaRPr>
          </a:p>
          <a:p>
            <a:pPr algn="just">
              <a:lnSpc>
                <a:spcPct val="200000"/>
              </a:lnSpc>
              <a:defRPr/>
            </a:pPr>
            <a:endParaRPr lang="zh-CN" altLang="en-US" sz="1200" dirty="0">
              <a:solidFill>
                <a:schemeClr val="bg1"/>
              </a:solidFill>
              <a:latin typeface="字魂105号-简雅黑" panose="00000500000000000000" pitchFamily="2" charset="-122"/>
              <a:ea typeface="字魂105号-简雅黑" panose="00000500000000000000" pitchFamily="2" charset="-122"/>
              <a:cs typeface="字魂105号-简雅黑" panose="00000500000000000000" pitchFamily="2" charset="-122"/>
              <a:sym typeface="字魂105号-简雅黑" panose="00000500000000000000" pitchFamily="2" charset="-122"/>
            </a:endParaRPr>
          </a:p>
        </p:txBody>
      </p:sp>
    </p:spTree>
    <p:extLst>
      <p:ext uri="{BB962C8B-B14F-4D97-AF65-F5344CB8AC3E}">
        <p14:creationId xmlns:p14="http://schemas.microsoft.com/office/powerpoint/2010/main" val="2906648390"/>
      </p:ext>
    </p:extLst>
  </p:cSld>
  <p:clrMapOvr>
    <a:masterClrMapping/>
  </p:clrMapOvr>
  <mc:AlternateContent xmlns:mc="http://schemas.openxmlformats.org/markup-compatibility/2006" xmlns:p14="http://schemas.microsoft.com/office/powerpoint/2010/main">
    <mc:Choice Requires="p14">
      <p:transition spd="slow" p14:dur="1300" advTm="0">
        <p14:pan dir="u"/>
      </p:transition>
    </mc:Choice>
    <mc:Fallback xmlns="">
      <p:transition spd="slow" advTm="0">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7"/>
          <p:cNvSpPr txBox="1"/>
          <p:nvPr/>
        </p:nvSpPr>
        <p:spPr>
          <a:xfrm>
            <a:off x="4692015" y="304800"/>
            <a:ext cx="2807970" cy="461665"/>
          </a:xfrm>
          <a:prstGeom prst="rect">
            <a:avLst/>
          </a:prstGeom>
          <a:noFill/>
        </p:spPr>
        <p:txBody>
          <a:bodyPr wrap="square" rtlCol="0">
            <a:spAutoFit/>
          </a:bodyPr>
          <a:lstStyle/>
          <a:p>
            <a:pPr algn="dist"/>
            <a:r>
              <a:rPr lang="zh-CN" altLang="en-US" sz="2400" dirty="0">
                <a:solidFill>
                  <a:schemeClr val="tx1">
                    <a:lumMod val="75000"/>
                    <a:lumOff val="25000"/>
                  </a:schemeClr>
                </a:solidFill>
                <a:latin typeface="字魂105号-简雅黑" panose="00000500000000000000" pitchFamily="2" charset="-122"/>
                <a:ea typeface="字魂105号-简雅黑" panose="00000500000000000000" pitchFamily="2" charset="-122"/>
                <a:cs typeface="字魂105号-简雅黑" panose="00000500000000000000" pitchFamily="2" charset="-122"/>
                <a:sym typeface="字魂105号-简雅黑" panose="00000500000000000000" pitchFamily="2" charset="-122"/>
              </a:rPr>
              <a:t>角度约束识别手势</a:t>
            </a:r>
          </a:p>
        </p:txBody>
      </p:sp>
      <p:cxnSp>
        <p:nvCxnSpPr>
          <p:cNvPr id="5" name="直接连接符 4"/>
          <p:cNvCxnSpPr/>
          <p:nvPr/>
        </p:nvCxnSpPr>
        <p:spPr>
          <a:xfrm>
            <a:off x="23495" y="535305"/>
            <a:ext cx="4572000" cy="0"/>
          </a:xfrm>
          <a:prstGeom prst="line">
            <a:avLst/>
          </a:prstGeom>
          <a:ln>
            <a:solidFill>
              <a:srgbClr val="3F3F3F"/>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7620000" y="535305"/>
            <a:ext cx="4572000" cy="0"/>
          </a:xfrm>
          <a:prstGeom prst="line">
            <a:avLst/>
          </a:prstGeom>
          <a:ln>
            <a:solidFill>
              <a:srgbClr val="3F3F3F"/>
            </a:solidFill>
          </a:ln>
        </p:spPr>
        <p:style>
          <a:lnRef idx="1">
            <a:schemeClr val="accent1"/>
          </a:lnRef>
          <a:fillRef idx="0">
            <a:schemeClr val="accent1"/>
          </a:fillRef>
          <a:effectRef idx="0">
            <a:schemeClr val="accent1"/>
          </a:effectRef>
          <a:fontRef idx="minor">
            <a:schemeClr val="tx1"/>
          </a:fontRef>
        </p:style>
      </p:cxnSp>
      <p:pic>
        <p:nvPicPr>
          <p:cNvPr id="13" name="图片 12">
            <a:extLst>
              <a:ext uri="{FF2B5EF4-FFF2-40B4-BE49-F238E27FC236}">
                <a16:creationId xmlns:a16="http://schemas.microsoft.com/office/drawing/2014/main" id="{2F3778D7-1CA0-4380-0468-C43CE8487EC6}"/>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96369" y="1711632"/>
            <a:ext cx="11599262" cy="4925139"/>
          </a:xfrm>
          <a:prstGeom prst="rect">
            <a:avLst/>
          </a:prstGeom>
          <a:noFill/>
          <a:ln>
            <a:noFill/>
          </a:ln>
        </p:spPr>
      </p:pic>
      <p:sp>
        <p:nvSpPr>
          <p:cNvPr id="15" name="矩形 33">
            <a:extLst>
              <a:ext uri="{FF2B5EF4-FFF2-40B4-BE49-F238E27FC236}">
                <a16:creationId xmlns:a16="http://schemas.microsoft.com/office/drawing/2014/main" id="{D75CE525-C910-2EC6-D891-47FC86881D8B}"/>
              </a:ext>
            </a:extLst>
          </p:cNvPr>
          <p:cNvSpPr>
            <a:spLocks noChangeArrowheads="1"/>
          </p:cNvSpPr>
          <p:nvPr/>
        </p:nvSpPr>
        <p:spPr bwMode="auto">
          <a:xfrm>
            <a:off x="296369" y="877201"/>
            <a:ext cx="11599262" cy="866058"/>
          </a:xfrm>
          <a:prstGeom prst="rect">
            <a:avLst/>
          </a:prstGeom>
          <a:solidFill>
            <a:srgbClr val="3F3F3F"/>
          </a:solidFill>
          <a:ln w="10795" cmpd="sng">
            <a:solidFill>
              <a:schemeClr val="bg1"/>
            </a:solidFill>
            <a:miter lim="800000"/>
          </a:ln>
          <a:effectLst>
            <a:outerShdw dist="38100" dir="2700000" algn="ctr" rotWithShape="0">
              <a:srgbClr val="000000">
                <a:alpha val="39000"/>
              </a:srgbClr>
            </a:outerShdw>
          </a:effectLst>
        </p:spPr>
        <p:txBody>
          <a:bodyPr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algn="ctr"/>
            <a:endParaRPr lang="zh-CN" altLang="en-US">
              <a:solidFill>
                <a:srgbClr val="FFFFFF"/>
              </a:solidFill>
              <a:latin typeface="字魂105号-简雅黑" panose="00000500000000000000" pitchFamily="2" charset="-122"/>
              <a:ea typeface="字魂105号-简雅黑" panose="00000500000000000000" pitchFamily="2" charset="-122"/>
              <a:cs typeface="字魂105号-简雅黑" panose="00000500000000000000" pitchFamily="2" charset="-122"/>
              <a:sym typeface="字魂105号-简雅黑" panose="00000500000000000000" pitchFamily="2" charset="-122"/>
            </a:endParaRPr>
          </a:p>
        </p:txBody>
      </p:sp>
      <p:sp>
        <p:nvSpPr>
          <p:cNvPr id="14" name="Text Box 11">
            <a:extLst>
              <a:ext uri="{FF2B5EF4-FFF2-40B4-BE49-F238E27FC236}">
                <a16:creationId xmlns:a16="http://schemas.microsoft.com/office/drawing/2014/main" id="{ED1726CB-3D11-01B5-683D-866B8E5B67F2}"/>
              </a:ext>
            </a:extLst>
          </p:cNvPr>
          <p:cNvSpPr txBox="1">
            <a:spLocks noChangeArrowheads="1"/>
          </p:cNvSpPr>
          <p:nvPr/>
        </p:nvSpPr>
        <p:spPr bwMode="auto">
          <a:xfrm>
            <a:off x="475820" y="899405"/>
            <a:ext cx="11240360" cy="6150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algn="just">
              <a:lnSpc>
                <a:spcPct val="200000"/>
              </a:lnSpc>
              <a:defRPr/>
            </a:pPr>
            <a:r>
              <a:rPr lang="zh-CN" altLang="en-US" sz="2000" b="1" dirty="0">
                <a:solidFill>
                  <a:schemeClr val="bg1"/>
                </a:solidFill>
                <a:latin typeface="字魂105号-简雅黑" panose="00000500000000000000" pitchFamily="2" charset="-122"/>
                <a:ea typeface="字魂105号-简雅黑" panose="00000500000000000000" pitchFamily="2" charset="-122"/>
                <a:cs typeface="字魂105号-简雅黑" panose="00000500000000000000" pitchFamily="2" charset="-122"/>
                <a:sym typeface="字魂105号-简雅黑" panose="00000500000000000000" pitchFamily="2" charset="-122"/>
              </a:rPr>
              <a:t>获取目前帧的手势：</a:t>
            </a:r>
            <a:endParaRPr lang="en-US" altLang="zh-CN" sz="2000" b="1" dirty="0">
              <a:solidFill>
                <a:schemeClr val="bg1"/>
              </a:solidFill>
              <a:latin typeface="字魂105号-简雅黑" panose="00000500000000000000" pitchFamily="2" charset="-122"/>
              <a:ea typeface="字魂105号-简雅黑" panose="00000500000000000000" pitchFamily="2" charset="-122"/>
              <a:cs typeface="字魂105号-简雅黑" panose="00000500000000000000" pitchFamily="2" charset="-122"/>
              <a:sym typeface="字魂105号-简雅黑" panose="00000500000000000000" pitchFamily="2" charset="-122"/>
            </a:endParaRPr>
          </a:p>
        </p:txBody>
      </p:sp>
    </p:spTree>
  </p:cSld>
  <p:clrMapOvr>
    <a:masterClrMapping/>
  </p:clrMapOvr>
  <mc:AlternateContent xmlns:mc="http://schemas.openxmlformats.org/markup-compatibility/2006" xmlns:p14="http://schemas.microsoft.com/office/powerpoint/2010/main">
    <mc:Choice Requires="p14">
      <p:transition spd="slow" p14:dur="1300" advTm="0">
        <p14:pan dir="u"/>
      </p:transition>
    </mc:Choice>
    <mc:Fallback xmlns="">
      <p:transition spd="slow" advTm="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Oval 20"/>
          <p:cNvSpPr>
            <a:spLocks noChangeArrowheads="1"/>
          </p:cNvSpPr>
          <p:nvPr/>
        </p:nvSpPr>
        <p:spPr bwMode="auto">
          <a:xfrm>
            <a:off x="6877222" y="4821027"/>
            <a:ext cx="1048879" cy="1047539"/>
          </a:xfrm>
          <a:prstGeom prst="ellipse">
            <a:avLst/>
          </a:prstGeom>
          <a:solidFill>
            <a:srgbClr val="3F3F3F"/>
          </a:solidFill>
          <a:ln w="57150" cap="flat">
            <a:noFill/>
            <a:prstDash val="solid"/>
            <a:miter lim="800000"/>
          </a:ln>
          <a:effectLst>
            <a:outerShdw blurRad="1016000" sx="105000" sy="105000" algn="ctr" rotWithShape="0">
              <a:prstClr val="black">
                <a:alpha val="20000"/>
              </a:prstClr>
            </a:outerShdw>
          </a:effectLst>
        </p:spPr>
        <p:txBody>
          <a:bodyPr vert="horz" wrap="square" lIns="91440" tIns="45720" rIns="91440" bIns="45720" numCol="1" anchor="t" anchorCtr="0" compatLnSpc="1"/>
          <a:lstStyle/>
          <a:p>
            <a:endParaRPr lang="en-US" dirty="0">
              <a:solidFill>
                <a:schemeClr val="tx1">
                  <a:lumMod val="85000"/>
                  <a:lumOff val="15000"/>
                </a:schemeClr>
              </a:solidFill>
              <a:latin typeface="字魂105号-简雅黑" panose="00000500000000000000" pitchFamily="2" charset="-122"/>
              <a:ea typeface="字魂105号-简雅黑" panose="00000500000000000000" pitchFamily="2" charset="-122"/>
              <a:cs typeface="字魂105号-简雅黑" panose="00000500000000000000" pitchFamily="2" charset="-122"/>
              <a:sym typeface="字魂105号-简雅黑" panose="00000500000000000000" pitchFamily="2" charset="-122"/>
            </a:endParaRPr>
          </a:p>
        </p:txBody>
      </p:sp>
      <p:sp>
        <p:nvSpPr>
          <p:cNvPr id="21" name="Oval 27"/>
          <p:cNvSpPr>
            <a:spLocks noChangeArrowheads="1"/>
          </p:cNvSpPr>
          <p:nvPr/>
        </p:nvSpPr>
        <p:spPr bwMode="auto">
          <a:xfrm>
            <a:off x="5687288" y="1578683"/>
            <a:ext cx="1015390" cy="1012710"/>
          </a:xfrm>
          <a:prstGeom prst="ellipse">
            <a:avLst/>
          </a:prstGeom>
          <a:solidFill>
            <a:srgbClr val="3F3F3F"/>
          </a:solidFill>
          <a:ln w="57150" cap="flat">
            <a:noFill/>
            <a:prstDash val="solid"/>
            <a:miter lim="800000"/>
          </a:ln>
          <a:effectLst>
            <a:outerShdw blurRad="1016000" sx="105000" sy="105000" algn="ctr" rotWithShape="0">
              <a:prstClr val="black">
                <a:alpha val="20000"/>
              </a:prstClr>
            </a:outerShdw>
          </a:effectLst>
        </p:spPr>
        <p:txBody>
          <a:bodyPr vert="horz" wrap="square" lIns="91440" tIns="45720" rIns="91440" bIns="45720" numCol="1" anchor="t" anchorCtr="0" compatLnSpc="1"/>
          <a:lstStyle/>
          <a:p>
            <a:endParaRPr lang="en-US" dirty="0">
              <a:solidFill>
                <a:schemeClr val="tx1">
                  <a:lumMod val="85000"/>
                  <a:lumOff val="15000"/>
                </a:schemeClr>
              </a:solidFill>
              <a:latin typeface="字魂105号-简雅黑" panose="00000500000000000000" pitchFamily="2" charset="-122"/>
              <a:ea typeface="字魂105号-简雅黑" panose="00000500000000000000" pitchFamily="2" charset="-122"/>
              <a:cs typeface="字魂105号-简雅黑" panose="00000500000000000000" pitchFamily="2" charset="-122"/>
              <a:sym typeface="字魂105号-简雅黑" panose="00000500000000000000" pitchFamily="2" charset="-122"/>
            </a:endParaRPr>
          </a:p>
        </p:txBody>
      </p:sp>
      <p:sp>
        <p:nvSpPr>
          <p:cNvPr id="22" name="Oval 29"/>
          <p:cNvSpPr>
            <a:spLocks noChangeArrowheads="1"/>
          </p:cNvSpPr>
          <p:nvPr/>
        </p:nvSpPr>
        <p:spPr bwMode="auto">
          <a:xfrm>
            <a:off x="5723578" y="3809953"/>
            <a:ext cx="980561" cy="981901"/>
          </a:xfrm>
          <a:prstGeom prst="ellipse">
            <a:avLst/>
          </a:prstGeom>
          <a:solidFill>
            <a:srgbClr val="3F3F3F"/>
          </a:solidFill>
          <a:ln w="57150" cap="flat">
            <a:noFill/>
            <a:prstDash val="solid"/>
            <a:miter lim="800000"/>
          </a:ln>
          <a:effectLst>
            <a:outerShdw blurRad="1016000" sx="105000" sy="105000" algn="ctr" rotWithShape="0">
              <a:prstClr val="black">
                <a:alpha val="20000"/>
              </a:prstClr>
            </a:outerShdw>
          </a:effectLst>
        </p:spPr>
        <p:txBody>
          <a:bodyPr vert="horz" wrap="square" lIns="91440" tIns="45720" rIns="91440" bIns="45720" numCol="1" anchor="t" anchorCtr="0" compatLnSpc="1"/>
          <a:lstStyle/>
          <a:p>
            <a:endParaRPr lang="en-US" dirty="0">
              <a:solidFill>
                <a:schemeClr val="tx1">
                  <a:lumMod val="85000"/>
                  <a:lumOff val="15000"/>
                </a:schemeClr>
              </a:solidFill>
              <a:latin typeface="字魂105号-简雅黑" panose="00000500000000000000" pitchFamily="2" charset="-122"/>
              <a:ea typeface="字魂105号-简雅黑" panose="00000500000000000000" pitchFamily="2" charset="-122"/>
              <a:cs typeface="字魂105号-简雅黑" panose="00000500000000000000" pitchFamily="2" charset="-122"/>
              <a:sym typeface="字魂105号-简雅黑" panose="00000500000000000000" pitchFamily="2" charset="-122"/>
            </a:endParaRPr>
          </a:p>
        </p:txBody>
      </p:sp>
      <p:sp>
        <p:nvSpPr>
          <p:cNvPr id="23" name="Oval 31"/>
          <p:cNvSpPr>
            <a:spLocks noChangeArrowheads="1"/>
          </p:cNvSpPr>
          <p:nvPr/>
        </p:nvSpPr>
        <p:spPr bwMode="auto">
          <a:xfrm>
            <a:off x="6878170" y="2663038"/>
            <a:ext cx="1020748" cy="1020748"/>
          </a:xfrm>
          <a:prstGeom prst="ellipse">
            <a:avLst/>
          </a:prstGeom>
          <a:solidFill>
            <a:srgbClr val="3F3F3F"/>
          </a:solidFill>
          <a:ln w="57150" cap="flat">
            <a:noFill/>
            <a:prstDash val="solid"/>
            <a:miter lim="800000"/>
          </a:ln>
          <a:effectLst>
            <a:outerShdw blurRad="1016000" sx="105000" sy="105000" algn="ctr" rotWithShape="0">
              <a:prstClr val="black">
                <a:alpha val="20000"/>
              </a:prstClr>
            </a:outerShdw>
          </a:effectLst>
        </p:spPr>
        <p:txBody>
          <a:bodyPr vert="horz" wrap="square" lIns="91440" tIns="45720" rIns="91440" bIns="45720" numCol="1" anchor="t" anchorCtr="0" compatLnSpc="1"/>
          <a:lstStyle/>
          <a:p>
            <a:endParaRPr lang="en-US" dirty="0">
              <a:solidFill>
                <a:schemeClr val="tx1">
                  <a:lumMod val="85000"/>
                  <a:lumOff val="15000"/>
                </a:schemeClr>
              </a:solidFill>
              <a:latin typeface="字魂105号-简雅黑" panose="00000500000000000000" pitchFamily="2" charset="-122"/>
              <a:ea typeface="字魂105号-简雅黑" panose="00000500000000000000" pitchFamily="2" charset="-122"/>
              <a:cs typeface="字魂105号-简雅黑" panose="00000500000000000000" pitchFamily="2" charset="-122"/>
              <a:sym typeface="字魂105号-简雅黑" panose="00000500000000000000" pitchFamily="2" charset="-122"/>
            </a:endParaRPr>
          </a:p>
        </p:txBody>
      </p:sp>
      <p:sp>
        <p:nvSpPr>
          <p:cNvPr id="2" name="Oval 22"/>
          <p:cNvSpPr>
            <a:spLocks noChangeArrowheads="1"/>
          </p:cNvSpPr>
          <p:nvPr/>
        </p:nvSpPr>
        <p:spPr bwMode="auto">
          <a:xfrm>
            <a:off x="4578251" y="4841417"/>
            <a:ext cx="888132" cy="888131"/>
          </a:xfrm>
          <a:prstGeom prst="ellipse">
            <a:avLst/>
          </a:prstGeom>
          <a:solidFill>
            <a:srgbClr val="3F3F3F"/>
          </a:solidFill>
          <a:ln w="57150">
            <a:noFill/>
          </a:ln>
          <a:effectLst>
            <a:outerShdw blurRad="1016000" sx="105000" sy="105000" algn="ctr" rotWithShape="0">
              <a:prstClr val="black">
                <a:alpha val="20000"/>
              </a:prstClr>
            </a:outerShdw>
          </a:effectLst>
        </p:spPr>
        <p:txBody>
          <a:bodyPr vert="horz" wrap="square" lIns="91440" tIns="45720" rIns="91440" bIns="45720" numCol="1" anchor="t" anchorCtr="0" compatLnSpc="1"/>
          <a:lstStyle/>
          <a:p>
            <a:endParaRPr lang="en-US">
              <a:solidFill>
                <a:schemeClr val="tx1">
                  <a:lumMod val="85000"/>
                  <a:lumOff val="15000"/>
                </a:schemeClr>
              </a:solidFill>
              <a:latin typeface="字魂105号-简雅黑" panose="00000500000000000000" pitchFamily="2" charset="-122"/>
              <a:ea typeface="字魂105号-简雅黑" panose="00000500000000000000" pitchFamily="2" charset="-122"/>
              <a:cs typeface="字魂105号-简雅黑" panose="00000500000000000000" pitchFamily="2" charset="-122"/>
              <a:sym typeface="字魂105号-简雅黑" panose="00000500000000000000" pitchFamily="2" charset="-122"/>
            </a:endParaRPr>
          </a:p>
        </p:txBody>
      </p:sp>
      <p:sp>
        <p:nvSpPr>
          <p:cNvPr id="25" name="Oval 25"/>
          <p:cNvSpPr>
            <a:spLocks noChangeArrowheads="1"/>
          </p:cNvSpPr>
          <p:nvPr/>
        </p:nvSpPr>
        <p:spPr bwMode="auto">
          <a:xfrm>
            <a:off x="4499218" y="2719300"/>
            <a:ext cx="967165" cy="964486"/>
          </a:xfrm>
          <a:prstGeom prst="ellipse">
            <a:avLst/>
          </a:prstGeom>
          <a:solidFill>
            <a:srgbClr val="3F3F3F"/>
          </a:solidFill>
          <a:ln w="57150" cap="flat">
            <a:noFill/>
            <a:prstDash val="solid"/>
            <a:miter lim="800000"/>
          </a:ln>
          <a:effectLst>
            <a:outerShdw blurRad="1016000" sx="105000" sy="105000" algn="ctr" rotWithShape="0">
              <a:prstClr val="black">
                <a:alpha val="20000"/>
              </a:prstClr>
            </a:outerShdw>
          </a:effectLst>
        </p:spPr>
        <p:txBody>
          <a:bodyPr vert="horz" wrap="square" lIns="91440" tIns="45720" rIns="91440" bIns="45720" numCol="1" anchor="t" anchorCtr="0" compatLnSpc="1"/>
          <a:lstStyle/>
          <a:p>
            <a:endParaRPr lang="en-US">
              <a:solidFill>
                <a:schemeClr val="tx1">
                  <a:lumMod val="85000"/>
                  <a:lumOff val="15000"/>
                </a:schemeClr>
              </a:solidFill>
              <a:latin typeface="字魂105号-简雅黑" panose="00000500000000000000" pitchFamily="2" charset="-122"/>
              <a:ea typeface="字魂105号-简雅黑" panose="00000500000000000000" pitchFamily="2" charset="-122"/>
              <a:cs typeface="字魂105号-简雅黑" panose="00000500000000000000" pitchFamily="2" charset="-122"/>
              <a:sym typeface="字魂105号-简雅黑" panose="00000500000000000000" pitchFamily="2" charset="-122"/>
            </a:endParaRPr>
          </a:p>
        </p:txBody>
      </p:sp>
      <p:sp>
        <p:nvSpPr>
          <p:cNvPr id="4" name="Freeform 73"/>
          <p:cNvSpPr>
            <a:spLocks noEditPoints="1"/>
          </p:cNvSpPr>
          <p:nvPr/>
        </p:nvSpPr>
        <p:spPr bwMode="auto">
          <a:xfrm>
            <a:off x="4693264" y="2913538"/>
            <a:ext cx="579438" cy="579437"/>
          </a:xfrm>
          <a:custGeom>
            <a:avLst/>
            <a:gdLst>
              <a:gd name="T0" fmla="*/ 821 w 3650"/>
              <a:gd name="T1" fmla="*/ 3149 h 3650"/>
              <a:gd name="T2" fmla="*/ 355 w 3650"/>
              <a:gd name="T3" fmla="*/ 2364 h 3650"/>
              <a:gd name="T4" fmla="*/ 239 w 3650"/>
              <a:gd name="T5" fmla="*/ 1324 h 3650"/>
              <a:gd name="T6" fmla="*/ 727 w 3650"/>
              <a:gd name="T7" fmla="*/ 877 h 3650"/>
              <a:gd name="T8" fmla="*/ 2566 w 3650"/>
              <a:gd name="T9" fmla="*/ 904 h 3650"/>
              <a:gd name="T10" fmla="*/ 1660 w 3650"/>
              <a:gd name="T11" fmla="*/ 1270 h 3650"/>
              <a:gd name="T12" fmla="*/ 2428 w 3650"/>
              <a:gd name="T13" fmla="*/ 1357 h 3650"/>
              <a:gd name="T14" fmla="*/ 2430 w 3650"/>
              <a:gd name="T15" fmla="*/ 1656 h 3650"/>
              <a:gd name="T16" fmla="*/ 1424 w 3650"/>
              <a:gd name="T17" fmla="*/ 1698 h 3650"/>
              <a:gd name="T18" fmla="*/ 1677 w 3650"/>
              <a:gd name="T19" fmla="*/ 2545 h 3650"/>
              <a:gd name="T20" fmla="*/ 1826 w 3650"/>
              <a:gd name="T21" fmla="*/ 2923 h 3650"/>
              <a:gd name="T22" fmla="*/ 1874 w 3650"/>
              <a:gd name="T23" fmla="*/ 3133 h 3650"/>
              <a:gd name="T24" fmla="*/ 2474 w 3650"/>
              <a:gd name="T25" fmla="*/ 2270 h 3650"/>
              <a:gd name="T26" fmla="*/ 2339 w 3650"/>
              <a:gd name="T27" fmla="*/ 1898 h 3650"/>
              <a:gd name="T28" fmla="*/ 2585 w 3650"/>
              <a:gd name="T29" fmla="*/ 1813 h 3650"/>
              <a:gd name="T30" fmla="*/ 2806 w 3650"/>
              <a:gd name="T31" fmla="*/ 1818 h 3650"/>
              <a:gd name="T32" fmla="*/ 2841 w 3650"/>
              <a:gd name="T33" fmla="*/ 1551 h 3650"/>
              <a:gd name="T34" fmla="*/ 3239 w 3650"/>
              <a:gd name="T35" fmla="*/ 1575 h 3650"/>
              <a:gd name="T36" fmla="*/ 3397 w 3650"/>
              <a:gd name="T37" fmla="*/ 1283 h 3650"/>
              <a:gd name="T38" fmla="*/ 2761 w 3650"/>
              <a:gd name="T39" fmla="*/ 451 h 3650"/>
              <a:gd name="T40" fmla="*/ 875 w 3650"/>
              <a:gd name="T41" fmla="*/ 945 h 3650"/>
              <a:gd name="T42" fmla="*/ 163 w 3650"/>
              <a:gd name="T43" fmla="*/ 1825 h 3650"/>
              <a:gd name="T44" fmla="*/ 523 w 3650"/>
              <a:gd name="T45" fmla="*/ 2293 h 3650"/>
              <a:gd name="T46" fmla="*/ 864 w 3650"/>
              <a:gd name="T47" fmla="*/ 2741 h 3650"/>
              <a:gd name="T48" fmla="*/ 1002 w 3650"/>
              <a:gd name="T49" fmla="*/ 2919 h 3650"/>
              <a:gd name="T50" fmla="*/ 1722 w 3650"/>
              <a:gd name="T51" fmla="*/ 3484 h 3650"/>
              <a:gd name="T52" fmla="*/ 2806 w 3650"/>
              <a:gd name="T53" fmla="*/ 3167 h 3650"/>
              <a:gd name="T54" fmla="*/ 3433 w 3650"/>
              <a:gd name="T55" fmla="*/ 2250 h 3650"/>
              <a:gd name="T56" fmla="*/ 3397 w 3650"/>
              <a:gd name="T57" fmla="*/ 1613 h 3650"/>
              <a:gd name="T58" fmla="*/ 3162 w 3650"/>
              <a:gd name="T59" fmla="*/ 1719 h 3650"/>
              <a:gd name="T60" fmla="*/ 2917 w 3650"/>
              <a:gd name="T61" fmla="*/ 1699 h 3650"/>
              <a:gd name="T62" fmla="*/ 3017 w 3650"/>
              <a:gd name="T63" fmla="*/ 1918 h 3650"/>
              <a:gd name="T64" fmla="*/ 2700 w 3650"/>
              <a:gd name="T65" fmla="*/ 2081 h 3650"/>
              <a:gd name="T66" fmla="*/ 2604 w 3650"/>
              <a:gd name="T67" fmla="*/ 2170 h 3650"/>
              <a:gd name="T68" fmla="*/ 2416 w 3650"/>
              <a:gd name="T69" fmla="*/ 3031 h 3650"/>
              <a:gd name="T70" fmla="*/ 1969 w 3650"/>
              <a:gd name="T71" fmla="*/ 3375 h 3650"/>
              <a:gd name="T72" fmla="*/ 1577 w 3650"/>
              <a:gd name="T73" fmla="*/ 2673 h 3650"/>
              <a:gd name="T74" fmla="*/ 953 w 3650"/>
              <a:gd name="T75" fmla="*/ 2190 h 3650"/>
              <a:gd name="T76" fmla="*/ 1404 w 3650"/>
              <a:gd name="T77" fmla="*/ 1536 h 3650"/>
              <a:gd name="T78" fmla="*/ 2314 w 3650"/>
              <a:gd name="T79" fmla="*/ 1472 h 3650"/>
              <a:gd name="T80" fmla="*/ 1498 w 3650"/>
              <a:gd name="T81" fmla="*/ 1279 h 3650"/>
              <a:gd name="T82" fmla="*/ 2061 w 3650"/>
              <a:gd name="T83" fmla="*/ 830 h 3650"/>
              <a:gd name="T84" fmla="*/ 2534 w 3650"/>
              <a:gd name="T85" fmla="*/ 699 h 3650"/>
              <a:gd name="T86" fmla="*/ 2609 w 3650"/>
              <a:gd name="T87" fmla="*/ 393 h 3650"/>
              <a:gd name="T88" fmla="*/ 2108 w 3650"/>
              <a:gd name="T89" fmla="*/ 354 h 3650"/>
              <a:gd name="T90" fmla="*/ 1469 w 3650"/>
              <a:gd name="T91" fmla="*/ 853 h 3650"/>
              <a:gd name="T92" fmla="*/ 1283 w 3650"/>
              <a:gd name="T93" fmla="*/ 633 h 3650"/>
              <a:gd name="T94" fmla="*/ 1441 w 3650"/>
              <a:gd name="T95" fmla="*/ 303 h 3650"/>
              <a:gd name="T96" fmla="*/ 1447 w 3650"/>
              <a:gd name="T97" fmla="*/ 650 h 3650"/>
              <a:gd name="T98" fmla="*/ 1479 w 3650"/>
              <a:gd name="T99" fmla="*/ 686 h 3650"/>
              <a:gd name="T100" fmla="*/ 2068 w 3650"/>
              <a:gd name="T101" fmla="*/ 181 h 3650"/>
              <a:gd name="T102" fmla="*/ 2429 w 3650"/>
              <a:gd name="T103" fmla="*/ 102 h 3650"/>
              <a:gd name="T104" fmla="*/ 3315 w 3650"/>
              <a:gd name="T105" fmla="*/ 771 h 3650"/>
              <a:gd name="T106" fmla="*/ 3650 w 3650"/>
              <a:gd name="T107" fmla="*/ 1825 h 3650"/>
              <a:gd name="T108" fmla="*/ 3315 w 3650"/>
              <a:gd name="T109" fmla="*/ 2879 h 3650"/>
              <a:gd name="T110" fmla="*/ 2429 w 3650"/>
              <a:gd name="T111" fmla="*/ 3548 h 3650"/>
              <a:gd name="T112" fmla="*/ 1317 w 3650"/>
              <a:gd name="T113" fmla="*/ 3579 h 3650"/>
              <a:gd name="T114" fmla="*/ 396 w 3650"/>
              <a:gd name="T115" fmla="*/ 2961 h 3650"/>
              <a:gd name="T116" fmla="*/ 3 w 3650"/>
              <a:gd name="T117" fmla="*/ 1929 h 3650"/>
              <a:gd name="T118" fmla="*/ 278 w 3650"/>
              <a:gd name="T119" fmla="*/ 856 h 3650"/>
              <a:gd name="T120" fmla="*/ 1126 w 3650"/>
              <a:gd name="T121" fmla="*/ 138 h 3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650" h="3650">
                <a:moveTo>
                  <a:pt x="252" y="2364"/>
                </a:moveTo>
                <a:lnTo>
                  <a:pt x="288" y="2457"/>
                </a:lnTo>
                <a:lnTo>
                  <a:pt x="327" y="2547"/>
                </a:lnTo>
                <a:lnTo>
                  <a:pt x="373" y="2635"/>
                </a:lnTo>
                <a:lnTo>
                  <a:pt x="424" y="2720"/>
                </a:lnTo>
                <a:lnTo>
                  <a:pt x="479" y="2801"/>
                </a:lnTo>
                <a:lnTo>
                  <a:pt x="539" y="2878"/>
                </a:lnTo>
                <a:lnTo>
                  <a:pt x="603" y="2952"/>
                </a:lnTo>
                <a:lnTo>
                  <a:pt x="671" y="3022"/>
                </a:lnTo>
                <a:lnTo>
                  <a:pt x="744" y="3087"/>
                </a:lnTo>
                <a:lnTo>
                  <a:pt x="821" y="3149"/>
                </a:lnTo>
                <a:lnTo>
                  <a:pt x="843" y="2963"/>
                </a:lnTo>
                <a:lnTo>
                  <a:pt x="843" y="2951"/>
                </a:lnTo>
                <a:lnTo>
                  <a:pt x="838" y="2940"/>
                </a:lnTo>
                <a:lnTo>
                  <a:pt x="832" y="2931"/>
                </a:lnTo>
                <a:lnTo>
                  <a:pt x="628" y="2745"/>
                </a:lnTo>
                <a:lnTo>
                  <a:pt x="611" y="2728"/>
                </a:lnTo>
                <a:lnTo>
                  <a:pt x="595" y="2707"/>
                </a:lnTo>
                <a:lnTo>
                  <a:pt x="386" y="2381"/>
                </a:lnTo>
                <a:lnTo>
                  <a:pt x="378" y="2371"/>
                </a:lnTo>
                <a:lnTo>
                  <a:pt x="367" y="2366"/>
                </a:lnTo>
                <a:lnTo>
                  <a:pt x="355" y="2364"/>
                </a:lnTo>
                <a:lnTo>
                  <a:pt x="252" y="2364"/>
                </a:lnTo>
                <a:close/>
                <a:moveTo>
                  <a:pt x="738" y="569"/>
                </a:moveTo>
                <a:lnTo>
                  <a:pt x="663" y="637"/>
                </a:lnTo>
                <a:lnTo>
                  <a:pt x="593" y="710"/>
                </a:lnTo>
                <a:lnTo>
                  <a:pt x="526" y="786"/>
                </a:lnTo>
                <a:lnTo>
                  <a:pt x="466" y="868"/>
                </a:lnTo>
                <a:lnTo>
                  <a:pt x="410" y="952"/>
                </a:lnTo>
                <a:lnTo>
                  <a:pt x="359" y="1041"/>
                </a:lnTo>
                <a:lnTo>
                  <a:pt x="313" y="1133"/>
                </a:lnTo>
                <a:lnTo>
                  <a:pt x="273" y="1227"/>
                </a:lnTo>
                <a:lnTo>
                  <a:pt x="239" y="1324"/>
                </a:lnTo>
                <a:lnTo>
                  <a:pt x="211" y="1425"/>
                </a:lnTo>
                <a:lnTo>
                  <a:pt x="369" y="1192"/>
                </a:lnTo>
                <a:lnTo>
                  <a:pt x="392" y="1164"/>
                </a:lnTo>
                <a:lnTo>
                  <a:pt x="416" y="1137"/>
                </a:lnTo>
                <a:lnTo>
                  <a:pt x="442" y="1114"/>
                </a:lnTo>
                <a:lnTo>
                  <a:pt x="471" y="1093"/>
                </a:lnTo>
                <a:lnTo>
                  <a:pt x="646" y="979"/>
                </a:lnTo>
                <a:lnTo>
                  <a:pt x="672" y="959"/>
                </a:lnTo>
                <a:lnTo>
                  <a:pt x="696" y="935"/>
                </a:lnTo>
                <a:lnTo>
                  <a:pt x="713" y="907"/>
                </a:lnTo>
                <a:lnTo>
                  <a:pt x="727" y="877"/>
                </a:lnTo>
                <a:lnTo>
                  <a:pt x="734" y="845"/>
                </a:lnTo>
                <a:lnTo>
                  <a:pt x="738" y="812"/>
                </a:lnTo>
                <a:lnTo>
                  <a:pt x="738" y="569"/>
                </a:lnTo>
                <a:close/>
                <a:moveTo>
                  <a:pt x="2761" y="451"/>
                </a:moveTo>
                <a:lnTo>
                  <a:pt x="2680" y="784"/>
                </a:lnTo>
                <a:lnTo>
                  <a:pt x="2671" y="812"/>
                </a:lnTo>
                <a:lnTo>
                  <a:pt x="2657" y="837"/>
                </a:lnTo>
                <a:lnTo>
                  <a:pt x="2639" y="859"/>
                </a:lnTo>
                <a:lnTo>
                  <a:pt x="2617" y="878"/>
                </a:lnTo>
                <a:lnTo>
                  <a:pt x="2593" y="894"/>
                </a:lnTo>
                <a:lnTo>
                  <a:pt x="2566" y="904"/>
                </a:lnTo>
                <a:lnTo>
                  <a:pt x="2537" y="909"/>
                </a:lnTo>
                <a:lnTo>
                  <a:pt x="2173" y="947"/>
                </a:lnTo>
                <a:lnTo>
                  <a:pt x="2171" y="948"/>
                </a:lnTo>
                <a:lnTo>
                  <a:pt x="1929" y="1176"/>
                </a:lnTo>
                <a:lnTo>
                  <a:pt x="1908" y="1193"/>
                </a:lnTo>
                <a:lnTo>
                  <a:pt x="1885" y="1207"/>
                </a:lnTo>
                <a:lnTo>
                  <a:pt x="1859" y="1216"/>
                </a:lnTo>
                <a:lnTo>
                  <a:pt x="1661" y="1269"/>
                </a:lnTo>
                <a:lnTo>
                  <a:pt x="1660" y="1269"/>
                </a:lnTo>
                <a:lnTo>
                  <a:pt x="1660" y="1270"/>
                </a:lnTo>
                <a:lnTo>
                  <a:pt x="1660" y="1270"/>
                </a:lnTo>
                <a:lnTo>
                  <a:pt x="1659" y="1271"/>
                </a:lnTo>
                <a:lnTo>
                  <a:pt x="1660" y="1272"/>
                </a:lnTo>
                <a:lnTo>
                  <a:pt x="1660" y="1272"/>
                </a:lnTo>
                <a:lnTo>
                  <a:pt x="1660" y="1273"/>
                </a:lnTo>
                <a:lnTo>
                  <a:pt x="1661" y="1273"/>
                </a:lnTo>
                <a:lnTo>
                  <a:pt x="1661" y="1273"/>
                </a:lnTo>
                <a:lnTo>
                  <a:pt x="2322" y="1310"/>
                </a:lnTo>
                <a:lnTo>
                  <a:pt x="2351" y="1314"/>
                </a:lnTo>
                <a:lnTo>
                  <a:pt x="2379" y="1324"/>
                </a:lnTo>
                <a:lnTo>
                  <a:pt x="2406" y="1338"/>
                </a:lnTo>
                <a:lnTo>
                  <a:pt x="2428" y="1357"/>
                </a:lnTo>
                <a:lnTo>
                  <a:pt x="2448" y="1380"/>
                </a:lnTo>
                <a:lnTo>
                  <a:pt x="2462" y="1407"/>
                </a:lnTo>
                <a:lnTo>
                  <a:pt x="2484" y="1456"/>
                </a:lnTo>
                <a:lnTo>
                  <a:pt x="2493" y="1482"/>
                </a:lnTo>
                <a:lnTo>
                  <a:pt x="2497" y="1511"/>
                </a:lnTo>
                <a:lnTo>
                  <a:pt x="2497" y="1539"/>
                </a:lnTo>
                <a:lnTo>
                  <a:pt x="2493" y="1565"/>
                </a:lnTo>
                <a:lnTo>
                  <a:pt x="2483" y="1592"/>
                </a:lnTo>
                <a:lnTo>
                  <a:pt x="2470" y="1616"/>
                </a:lnTo>
                <a:lnTo>
                  <a:pt x="2452" y="1638"/>
                </a:lnTo>
                <a:lnTo>
                  <a:pt x="2430" y="1656"/>
                </a:lnTo>
                <a:lnTo>
                  <a:pt x="2196" y="1824"/>
                </a:lnTo>
                <a:lnTo>
                  <a:pt x="2169" y="1839"/>
                </a:lnTo>
                <a:lnTo>
                  <a:pt x="2141" y="1850"/>
                </a:lnTo>
                <a:lnTo>
                  <a:pt x="2111" y="1855"/>
                </a:lnTo>
                <a:lnTo>
                  <a:pt x="2082" y="1855"/>
                </a:lnTo>
                <a:lnTo>
                  <a:pt x="1727" y="1816"/>
                </a:lnTo>
                <a:lnTo>
                  <a:pt x="1703" y="1812"/>
                </a:lnTo>
                <a:lnTo>
                  <a:pt x="1681" y="1804"/>
                </a:lnTo>
                <a:lnTo>
                  <a:pt x="1426" y="1698"/>
                </a:lnTo>
                <a:lnTo>
                  <a:pt x="1425" y="1698"/>
                </a:lnTo>
                <a:lnTo>
                  <a:pt x="1424" y="1698"/>
                </a:lnTo>
                <a:lnTo>
                  <a:pt x="1159" y="1897"/>
                </a:lnTo>
                <a:lnTo>
                  <a:pt x="1158" y="1898"/>
                </a:lnTo>
                <a:lnTo>
                  <a:pt x="1115" y="2186"/>
                </a:lnTo>
                <a:lnTo>
                  <a:pt x="1115" y="2188"/>
                </a:lnTo>
                <a:lnTo>
                  <a:pt x="1287" y="2484"/>
                </a:lnTo>
                <a:lnTo>
                  <a:pt x="1289" y="2485"/>
                </a:lnTo>
                <a:lnTo>
                  <a:pt x="1290" y="2485"/>
                </a:lnTo>
                <a:lnTo>
                  <a:pt x="1592" y="2512"/>
                </a:lnTo>
                <a:lnTo>
                  <a:pt x="1623" y="2517"/>
                </a:lnTo>
                <a:lnTo>
                  <a:pt x="1651" y="2528"/>
                </a:lnTo>
                <a:lnTo>
                  <a:pt x="1677" y="2545"/>
                </a:lnTo>
                <a:lnTo>
                  <a:pt x="1699" y="2565"/>
                </a:lnTo>
                <a:lnTo>
                  <a:pt x="1718" y="2590"/>
                </a:lnTo>
                <a:lnTo>
                  <a:pt x="1731" y="2618"/>
                </a:lnTo>
                <a:lnTo>
                  <a:pt x="1797" y="2795"/>
                </a:lnTo>
                <a:lnTo>
                  <a:pt x="1798" y="2799"/>
                </a:lnTo>
                <a:lnTo>
                  <a:pt x="1801" y="2811"/>
                </a:lnTo>
                <a:lnTo>
                  <a:pt x="1805" y="2826"/>
                </a:lnTo>
                <a:lnTo>
                  <a:pt x="1810" y="2846"/>
                </a:lnTo>
                <a:lnTo>
                  <a:pt x="1814" y="2869"/>
                </a:lnTo>
                <a:lnTo>
                  <a:pt x="1821" y="2895"/>
                </a:lnTo>
                <a:lnTo>
                  <a:pt x="1826" y="2923"/>
                </a:lnTo>
                <a:lnTo>
                  <a:pt x="1833" y="2952"/>
                </a:lnTo>
                <a:lnTo>
                  <a:pt x="1839" y="2981"/>
                </a:lnTo>
                <a:lnTo>
                  <a:pt x="1846" y="3010"/>
                </a:lnTo>
                <a:lnTo>
                  <a:pt x="1852" y="3037"/>
                </a:lnTo>
                <a:lnTo>
                  <a:pt x="1857" y="3064"/>
                </a:lnTo>
                <a:lnTo>
                  <a:pt x="1863" y="3086"/>
                </a:lnTo>
                <a:lnTo>
                  <a:pt x="1867" y="3105"/>
                </a:lnTo>
                <a:lnTo>
                  <a:pt x="1870" y="3120"/>
                </a:lnTo>
                <a:lnTo>
                  <a:pt x="1873" y="3129"/>
                </a:lnTo>
                <a:lnTo>
                  <a:pt x="1873" y="3132"/>
                </a:lnTo>
                <a:lnTo>
                  <a:pt x="1874" y="3133"/>
                </a:lnTo>
                <a:lnTo>
                  <a:pt x="1874" y="3133"/>
                </a:lnTo>
                <a:lnTo>
                  <a:pt x="2024" y="3222"/>
                </a:lnTo>
                <a:lnTo>
                  <a:pt x="2025" y="3222"/>
                </a:lnTo>
                <a:lnTo>
                  <a:pt x="2026" y="3221"/>
                </a:lnTo>
                <a:lnTo>
                  <a:pt x="2257" y="2995"/>
                </a:lnTo>
                <a:lnTo>
                  <a:pt x="2259" y="2993"/>
                </a:lnTo>
                <a:lnTo>
                  <a:pt x="2273" y="2617"/>
                </a:lnTo>
                <a:lnTo>
                  <a:pt x="2277" y="2587"/>
                </a:lnTo>
                <a:lnTo>
                  <a:pt x="2286" y="2559"/>
                </a:lnTo>
                <a:lnTo>
                  <a:pt x="2301" y="2533"/>
                </a:lnTo>
                <a:lnTo>
                  <a:pt x="2474" y="2270"/>
                </a:lnTo>
                <a:lnTo>
                  <a:pt x="2474" y="2269"/>
                </a:lnTo>
                <a:lnTo>
                  <a:pt x="2473" y="2267"/>
                </a:lnTo>
                <a:lnTo>
                  <a:pt x="2367" y="2168"/>
                </a:lnTo>
                <a:lnTo>
                  <a:pt x="2348" y="2147"/>
                </a:lnTo>
                <a:lnTo>
                  <a:pt x="2334" y="2125"/>
                </a:lnTo>
                <a:lnTo>
                  <a:pt x="2324" y="2100"/>
                </a:lnTo>
                <a:lnTo>
                  <a:pt x="2317" y="2075"/>
                </a:lnTo>
                <a:lnTo>
                  <a:pt x="2315" y="2047"/>
                </a:lnTo>
                <a:lnTo>
                  <a:pt x="2317" y="2021"/>
                </a:lnTo>
                <a:lnTo>
                  <a:pt x="2333" y="1925"/>
                </a:lnTo>
                <a:lnTo>
                  <a:pt x="2339" y="1898"/>
                </a:lnTo>
                <a:lnTo>
                  <a:pt x="2350" y="1873"/>
                </a:lnTo>
                <a:lnTo>
                  <a:pt x="2365" y="1850"/>
                </a:lnTo>
                <a:lnTo>
                  <a:pt x="2382" y="1831"/>
                </a:lnTo>
                <a:lnTo>
                  <a:pt x="2405" y="1814"/>
                </a:lnTo>
                <a:lnTo>
                  <a:pt x="2429" y="1801"/>
                </a:lnTo>
                <a:lnTo>
                  <a:pt x="2454" y="1792"/>
                </a:lnTo>
                <a:lnTo>
                  <a:pt x="2481" y="1787"/>
                </a:lnTo>
                <a:lnTo>
                  <a:pt x="2507" y="1787"/>
                </a:lnTo>
                <a:lnTo>
                  <a:pt x="2534" y="1791"/>
                </a:lnTo>
                <a:lnTo>
                  <a:pt x="2561" y="1800"/>
                </a:lnTo>
                <a:lnTo>
                  <a:pt x="2585" y="1813"/>
                </a:lnTo>
                <a:lnTo>
                  <a:pt x="2788" y="1944"/>
                </a:lnTo>
                <a:lnTo>
                  <a:pt x="2789" y="1944"/>
                </a:lnTo>
                <a:lnTo>
                  <a:pt x="2792" y="1944"/>
                </a:lnTo>
                <a:lnTo>
                  <a:pt x="2867" y="1857"/>
                </a:lnTo>
                <a:lnTo>
                  <a:pt x="2868" y="1856"/>
                </a:lnTo>
                <a:lnTo>
                  <a:pt x="2868" y="1855"/>
                </a:lnTo>
                <a:lnTo>
                  <a:pt x="2867" y="1854"/>
                </a:lnTo>
                <a:lnTo>
                  <a:pt x="2866" y="1853"/>
                </a:lnTo>
                <a:lnTo>
                  <a:pt x="2860" y="1852"/>
                </a:lnTo>
                <a:lnTo>
                  <a:pt x="2832" y="1837"/>
                </a:lnTo>
                <a:lnTo>
                  <a:pt x="2806" y="1818"/>
                </a:lnTo>
                <a:lnTo>
                  <a:pt x="2786" y="1795"/>
                </a:lnTo>
                <a:lnTo>
                  <a:pt x="2770" y="1769"/>
                </a:lnTo>
                <a:lnTo>
                  <a:pt x="2759" y="1739"/>
                </a:lnTo>
                <a:lnTo>
                  <a:pt x="2754" y="1707"/>
                </a:lnTo>
                <a:lnTo>
                  <a:pt x="2754" y="1679"/>
                </a:lnTo>
                <a:lnTo>
                  <a:pt x="2760" y="1652"/>
                </a:lnTo>
                <a:lnTo>
                  <a:pt x="2768" y="1628"/>
                </a:lnTo>
                <a:lnTo>
                  <a:pt x="2782" y="1605"/>
                </a:lnTo>
                <a:lnTo>
                  <a:pt x="2798" y="1584"/>
                </a:lnTo>
                <a:lnTo>
                  <a:pt x="2818" y="1566"/>
                </a:lnTo>
                <a:lnTo>
                  <a:pt x="2841" y="1551"/>
                </a:lnTo>
                <a:lnTo>
                  <a:pt x="2963" y="1488"/>
                </a:lnTo>
                <a:lnTo>
                  <a:pt x="2992" y="1475"/>
                </a:lnTo>
                <a:lnTo>
                  <a:pt x="3023" y="1470"/>
                </a:lnTo>
                <a:lnTo>
                  <a:pt x="3053" y="1470"/>
                </a:lnTo>
                <a:lnTo>
                  <a:pt x="3083" y="1474"/>
                </a:lnTo>
                <a:lnTo>
                  <a:pt x="3111" y="1485"/>
                </a:lnTo>
                <a:lnTo>
                  <a:pt x="3139" y="1502"/>
                </a:lnTo>
                <a:lnTo>
                  <a:pt x="3236" y="1575"/>
                </a:lnTo>
                <a:lnTo>
                  <a:pt x="3236" y="1575"/>
                </a:lnTo>
                <a:lnTo>
                  <a:pt x="3237" y="1575"/>
                </a:lnTo>
                <a:lnTo>
                  <a:pt x="3239" y="1575"/>
                </a:lnTo>
                <a:lnTo>
                  <a:pt x="3240" y="1574"/>
                </a:lnTo>
                <a:lnTo>
                  <a:pt x="3240" y="1573"/>
                </a:lnTo>
                <a:lnTo>
                  <a:pt x="3256" y="1508"/>
                </a:lnTo>
                <a:lnTo>
                  <a:pt x="3266" y="1478"/>
                </a:lnTo>
                <a:lnTo>
                  <a:pt x="3282" y="1451"/>
                </a:lnTo>
                <a:lnTo>
                  <a:pt x="3303" y="1428"/>
                </a:lnTo>
                <a:lnTo>
                  <a:pt x="3327" y="1409"/>
                </a:lnTo>
                <a:lnTo>
                  <a:pt x="3355" y="1395"/>
                </a:lnTo>
                <a:lnTo>
                  <a:pt x="3385" y="1386"/>
                </a:lnTo>
                <a:lnTo>
                  <a:pt x="3427" y="1377"/>
                </a:lnTo>
                <a:lnTo>
                  <a:pt x="3397" y="1283"/>
                </a:lnTo>
                <a:lnTo>
                  <a:pt x="3362" y="1191"/>
                </a:lnTo>
                <a:lnTo>
                  <a:pt x="3323" y="1103"/>
                </a:lnTo>
                <a:lnTo>
                  <a:pt x="3277" y="1016"/>
                </a:lnTo>
                <a:lnTo>
                  <a:pt x="3227" y="934"/>
                </a:lnTo>
                <a:lnTo>
                  <a:pt x="3173" y="853"/>
                </a:lnTo>
                <a:lnTo>
                  <a:pt x="3115" y="776"/>
                </a:lnTo>
                <a:lnTo>
                  <a:pt x="3052" y="703"/>
                </a:lnTo>
                <a:lnTo>
                  <a:pt x="2984" y="634"/>
                </a:lnTo>
                <a:lnTo>
                  <a:pt x="2913" y="569"/>
                </a:lnTo>
                <a:lnTo>
                  <a:pt x="2839" y="508"/>
                </a:lnTo>
                <a:lnTo>
                  <a:pt x="2761" y="451"/>
                </a:lnTo>
                <a:close/>
                <a:moveTo>
                  <a:pt x="1422" y="211"/>
                </a:moveTo>
                <a:lnTo>
                  <a:pt x="1329" y="238"/>
                </a:lnTo>
                <a:lnTo>
                  <a:pt x="1238" y="269"/>
                </a:lnTo>
                <a:lnTo>
                  <a:pt x="1149" y="306"/>
                </a:lnTo>
                <a:lnTo>
                  <a:pt x="1063" y="347"/>
                </a:lnTo>
                <a:lnTo>
                  <a:pt x="980" y="394"/>
                </a:lnTo>
                <a:lnTo>
                  <a:pt x="899" y="445"/>
                </a:lnTo>
                <a:lnTo>
                  <a:pt x="899" y="812"/>
                </a:lnTo>
                <a:lnTo>
                  <a:pt x="897" y="857"/>
                </a:lnTo>
                <a:lnTo>
                  <a:pt x="888" y="901"/>
                </a:lnTo>
                <a:lnTo>
                  <a:pt x="875" y="945"/>
                </a:lnTo>
                <a:lnTo>
                  <a:pt x="856" y="984"/>
                </a:lnTo>
                <a:lnTo>
                  <a:pt x="832" y="1022"/>
                </a:lnTo>
                <a:lnTo>
                  <a:pt x="804" y="1057"/>
                </a:lnTo>
                <a:lnTo>
                  <a:pt x="771" y="1088"/>
                </a:lnTo>
                <a:lnTo>
                  <a:pt x="734" y="1115"/>
                </a:lnTo>
                <a:lnTo>
                  <a:pt x="560" y="1229"/>
                </a:lnTo>
                <a:lnTo>
                  <a:pt x="539" y="1244"/>
                </a:lnTo>
                <a:lnTo>
                  <a:pt x="520" y="1263"/>
                </a:lnTo>
                <a:lnTo>
                  <a:pt x="503" y="1284"/>
                </a:lnTo>
                <a:lnTo>
                  <a:pt x="163" y="1783"/>
                </a:lnTo>
                <a:lnTo>
                  <a:pt x="163" y="1825"/>
                </a:lnTo>
                <a:lnTo>
                  <a:pt x="165" y="1921"/>
                </a:lnTo>
                <a:lnTo>
                  <a:pt x="174" y="2016"/>
                </a:lnTo>
                <a:lnTo>
                  <a:pt x="187" y="2110"/>
                </a:lnTo>
                <a:lnTo>
                  <a:pt x="206" y="2202"/>
                </a:lnTo>
                <a:lnTo>
                  <a:pt x="355" y="2202"/>
                </a:lnTo>
                <a:lnTo>
                  <a:pt x="388" y="2204"/>
                </a:lnTo>
                <a:lnTo>
                  <a:pt x="420" y="2213"/>
                </a:lnTo>
                <a:lnTo>
                  <a:pt x="451" y="2227"/>
                </a:lnTo>
                <a:lnTo>
                  <a:pt x="478" y="2244"/>
                </a:lnTo>
                <a:lnTo>
                  <a:pt x="502" y="2266"/>
                </a:lnTo>
                <a:lnTo>
                  <a:pt x="523" y="2293"/>
                </a:lnTo>
                <a:lnTo>
                  <a:pt x="731" y="2618"/>
                </a:lnTo>
                <a:lnTo>
                  <a:pt x="734" y="2621"/>
                </a:lnTo>
                <a:lnTo>
                  <a:pt x="740" y="2627"/>
                </a:lnTo>
                <a:lnTo>
                  <a:pt x="750" y="2636"/>
                </a:lnTo>
                <a:lnTo>
                  <a:pt x="762" y="2647"/>
                </a:lnTo>
                <a:lnTo>
                  <a:pt x="776" y="2660"/>
                </a:lnTo>
                <a:lnTo>
                  <a:pt x="792" y="2674"/>
                </a:lnTo>
                <a:lnTo>
                  <a:pt x="810" y="2691"/>
                </a:lnTo>
                <a:lnTo>
                  <a:pt x="827" y="2708"/>
                </a:lnTo>
                <a:lnTo>
                  <a:pt x="846" y="2724"/>
                </a:lnTo>
                <a:lnTo>
                  <a:pt x="864" y="2741"/>
                </a:lnTo>
                <a:lnTo>
                  <a:pt x="882" y="2756"/>
                </a:lnTo>
                <a:lnTo>
                  <a:pt x="897" y="2772"/>
                </a:lnTo>
                <a:lnTo>
                  <a:pt x="911" y="2784"/>
                </a:lnTo>
                <a:lnTo>
                  <a:pt x="924" y="2795"/>
                </a:lnTo>
                <a:lnTo>
                  <a:pt x="932" y="2804"/>
                </a:lnTo>
                <a:lnTo>
                  <a:pt x="939" y="2809"/>
                </a:lnTo>
                <a:lnTo>
                  <a:pt x="941" y="2811"/>
                </a:lnTo>
                <a:lnTo>
                  <a:pt x="962" y="2835"/>
                </a:lnTo>
                <a:lnTo>
                  <a:pt x="980" y="2860"/>
                </a:lnTo>
                <a:lnTo>
                  <a:pt x="993" y="2889"/>
                </a:lnTo>
                <a:lnTo>
                  <a:pt x="1002" y="2919"/>
                </a:lnTo>
                <a:lnTo>
                  <a:pt x="1005" y="2951"/>
                </a:lnTo>
                <a:lnTo>
                  <a:pt x="1004" y="2983"/>
                </a:lnTo>
                <a:lnTo>
                  <a:pt x="971" y="3252"/>
                </a:lnTo>
                <a:lnTo>
                  <a:pt x="1056" y="3299"/>
                </a:lnTo>
                <a:lnTo>
                  <a:pt x="1144" y="3341"/>
                </a:lnTo>
                <a:lnTo>
                  <a:pt x="1234" y="3379"/>
                </a:lnTo>
                <a:lnTo>
                  <a:pt x="1327" y="3412"/>
                </a:lnTo>
                <a:lnTo>
                  <a:pt x="1422" y="3439"/>
                </a:lnTo>
                <a:lnTo>
                  <a:pt x="1521" y="3460"/>
                </a:lnTo>
                <a:lnTo>
                  <a:pt x="1620" y="3475"/>
                </a:lnTo>
                <a:lnTo>
                  <a:pt x="1722" y="3484"/>
                </a:lnTo>
                <a:lnTo>
                  <a:pt x="1825" y="3487"/>
                </a:lnTo>
                <a:lnTo>
                  <a:pt x="1935" y="3484"/>
                </a:lnTo>
                <a:lnTo>
                  <a:pt x="2042" y="3474"/>
                </a:lnTo>
                <a:lnTo>
                  <a:pt x="2147" y="3456"/>
                </a:lnTo>
                <a:lnTo>
                  <a:pt x="2250" y="3433"/>
                </a:lnTo>
                <a:lnTo>
                  <a:pt x="2350" y="3403"/>
                </a:lnTo>
                <a:lnTo>
                  <a:pt x="2448" y="3367"/>
                </a:lnTo>
                <a:lnTo>
                  <a:pt x="2543" y="3325"/>
                </a:lnTo>
                <a:lnTo>
                  <a:pt x="2634" y="3277"/>
                </a:lnTo>
                <a:lnTo>
                  <a:pt x="2722" y="3224"/>
                </a:lnTo>
                <a:lnTo>
                  <a:pt x="2806" y="3167"/>
                </a:lnTo>
                <a:lnTo>
                  <a:pt x="2887" y="3104"/>
                </a:lnTo>
                <a:lnTo>
                  <a:pt x="2963" y="3036"/>
                </a:lnTo>
                <a:lnTo>
                  <a:pt x="3036" y="2963"/>
                </a:lnTo>
                <a:lnTo>
                  <a:pt x="3104" y="2887"/>
                </a:lnTo>
                <a:lnTo>
                  <a:pt x="3167" y="2806"/>
                </a:lnTo>
                <a:lnTo>
                  <a:pt x="3224" y="2722"/>
                </a:lnTo>
                <a:lnTo>
                  <a:pt x="3277" y="2634"/>
                </a:lnTo>
                <a:lnTo>
                  <a:pt x="3325" y="2543"/>
                </a:lnTo>
                <a:lnTo>
                  <a:pt x="3367" y="2448"/>
                </a:lnTo>
                <a:lnTo>
                  <a:pt x="3403" y="2350"/>
                </a:lnTo>
                <a:lnTo>
                  <a:pt x="3433" y="2250"/>
                </a:lnTo>
                <a:lnTo>
                  <a:pt x="3456" y="2147"/>
                </a:lnTo>
                <a:lnTo>
                  <a:pt x="3474" y="2042"/>
                </a:lnTo>
                <a:lnTo>
                  <a:pt x="3484" y="1935"/>
                </a:lnTo>
                <a:lnTo>
                  <a:pt x="3487" y="1825"/>
                </a:lnTo>
                <a:lnTo>
                  <a:pt x="3485" y="1727"/>
                </a:lnTo>
                <a:lnTo>
                  <a:pt x="3476" y="1630"/>
                </a:lnTo>
                <a:lnTo>
                  <a:pt x="3463" y="1536"/>
                </a:lnTo>
                <a:lnTo>
                  <a:pt x="3416" y="1545"/>
                </a:lnTo>
                <a:lnTo>
                  <a:pt x="3414" y="1545"/>
                </a:lnTo>
                <a:lnTo>
                  <a:pt x="3413" y="1546"/>
                </a:lnTo>
                <a:lnTo>
                  <a:pt x="3397" y="1613"/>
                </a:lnTo>
                <a:lnTo>
                  <a:pt x="3388" y="1638"/>
                </a:lnTo>
                <a:lnTo>
                  <a:pt x="3376" y="1662"/>
                </a:lnTo>
                <a:lnTo>
                  <a:pt x="3359" y="1683"/>
                </a:lnTo>
                <a:lnTo>
                  <a:pt x="3340" y="1701"/>
                </a:lnTo>
                <a:lnTo>
                  <a:pt x="3317" y="1717"/>
                </a:lnTo>
                <a:lnTo>
                  <a:pt x="3293" y="1728"/>
                </a:lnTo>
                <a:lnTo>
                  <a:pt x="3266" y="1734"/>
                </a:lnTo>
                <a:lnTo>
                  <a:pt x="3240" y="1738"/>
                </a:lnTo>
                <a:lnTo>
                  <a:pt x="3213" y="1735"/>
                </a:lnTo>
                <a:lnTo>
                  <a:pt x="3187" y="1730"/>
                </a:lnTo>
                <a:lnTo>
                  <a:pt x="3162" y="1719"/>
                </a:lnTo>
                <a:lnTo>
                  <a:pt x="3139" y="1704"/>
                </a:lnTo>
                <a:lnTo>
                  <a:pt x="3042" y="1631"/>
                </a:lnTo>
                <a:lnTo>
                  <a:pt x="3039" y="1631"/>
                </a:lnTo>
                <a:lnTo>
                  <a:pt x="3038" y="1631"/>
                </a:lnTo>
                <a:lnTo>
                  <a:pt x="2917" y="1694"/>
                </a:lnTo>
                <a:lnTo>
                  <a:pt x="2917" y="1696"/>
                </a:lnTo>
                <a:lnTo>
                  <a:pt x="2916" y="1696"/>
                </a:lnTo>
                <a:lnTo>
                  <a:pt x="2916" y="1697"/>
                </a:lnTo>
                <a:lnTo>
                  <a:pt x="2916" y="1698"/>
                </a:lnTo>
                <a:lnTo>
                  <a:pt x="2917" y="1699"/>
                </a:lnTo>
                <a:lnTo>
                  <a:pt x="2917" y="1699"/>
                </a:lnTo>
                <a:lnTo>
                  <a:pt x="2918" y="1699"/>
                </a:lnTo>
                <a:lnTo>
                  <a:pt x="2923" y="1701"/>
                </a:lnTo>
                <a:lnTo>
                  <a:pt x="2952" y="1716"/>
                </a:lnTo>
                <a:lnTo>
                  <a:pt x="2978" y="1734"/>
                </a:lnTo>
                <a:lnTo>
                  <a:pt x="2997" y="1758"/>
                </a:lnTo>
                <a:lnTo>
                  <a:pt x="3014" y="1785"/>
                </a:lnTo>
                <a:lnTo>
                  <a:pt x="3025" y="1815"/>
                </a:lnTo>
                <a:lnTo>
                  <a:pt x="3030" y="1842"/>
                </a:lnTo>
                <a:lnTo>
                  <a:pt x="3030" y="1868"/>
                </a:lnTo>
                <a:lnTo>
                  <a:pt x="3025" y="1894"/>
                </a:lnTo>
                <a:lnTo>
                  <a:pt x="3017" y="1918"/>
                </a:lnTo>
                <a:lnTo>
                  <a:pt x="3005" y="1942"/>
                </a:lnTo>
                <a:lnTo>
                  <a:pt x="2990" y="1963"/>
                </a:lnTo>
                <a:lnTo>
                  <a:pt x="2913" y="2051"/>
                </a:lnTo>
                <a:lnTo>
                  <a:pt x="2892" y="2072"/>
                </a:lnTo>
                <a:lnTo>
                  <a:pt x="2868" y="2087"/>
                </a:lnTo>
                <a:lnTo>
                  <a:pt x="2840" y="2098"/>
                </a:lnTo>
                <a:lnTo>
                  <a:pt x="2813" y="2105"/>
                </a:lnTo>
                <a:lnTo>
                  <a:pt x="2784" y="2107"/>
                </a:lnTo>
                <a:lnTo>
                  <a:pt x="2755" y="2104"/>
                </a:lnTo>
                <a:lnTo>
                  <a:pt x="2728" y="2095"/>
                </a:lnTo>
                <a:lnTo>
                  <a:pt x="2700" y="2081"/>
                </a:lnTo>
                <a:lnTo>
                  <a:pt x="2496" y="1949"/>
                </a:lnTo>
                <a:lnTo>
                  <a:pt x="2495" y="1949"/>
                </a:lnTo>
                <a:lnTo>
                  <a:pt x="2495" y="1949"/>
                </a:lnTo>
                <a:lnTo>
                  <a:pt x="2494" y="1949"/>
                </a:lnTo>
                <a:lnTo>
                  <a:pt x="2493" y="1950"/>
                </a:lnTo>
                <a:lnTo>
                  <a:pt x="2493" y="1951"/>
                </a:lnTo>
                <a:lnTo>
                  <a:pt x="2478" y="2047"/>
                </a:lnTo>
                <a:lnTo>
                  <a:pt x="2478" y="2048"/>
                </a:lnTo>
                <a:lnTo>
                  <a:pt x="2478" y="2048"/>
                </a:lnTo>
                <a:lnTo>
                  <a:pt x="2584" y="2148"/>
                </a:lnTo>
                <a:lnTo>
                  <a:pt x="2604" y="2170"/>
                </a:lnTo>
                <a:lnTo>
                  <a:pt x="2619" y="2196"/>
                </a:lnTo>
                <a:lnTo>
                  <a:pt x="2629" y="2222"/>
                </a:lnTo>
                <a:lnTo>
                  <a:pt x="2636" y="2250"/>
                </a:lnTo>
                <a:lnTo>
                  <a:pt x="2636" y="2277"/>
                </a:lnTo>
                <a:lnTo>
                  <a:pt x="2632" y="2306"/>
                </a:lnTo>
                <a:lnTo>
                  <a:pt x="2624" y="2333"/>
                </a:lnTo>
                <a:lnTo>
                  <a:pt x="2609" y="2359"/>
                </a:lnTo>
                <a:lnTo>
                  <a:pt x="2436" y="2622"/>
                </a:lnTo>
                <a:lnTo>
                  <a:pt x="2436" y="2624"/>
                </a:lnTo>
                <a:lnTo>
                  <a:pt x="2420" y="3000"/>
                </a:lnTo>
                <a:lnTo>
                  <a:pt x="2416" y="3031"/>
                </a:lnTo>
                <a:lnTo>
                  <a:pt x="2407" y="3060"/>
                </a:lnTo>
                <a:lnTo>
                  <a:pt x="2391" y="3087"/>
                </a:lnTo>
                <a:lnTo>
                  <a:pt x="2371" y="3110"/>
                </a:lnTo>
                <a:lnTo>
                  <a:pt x="2140" y="3337"/>
                </a:lnTo>
                <a:lnTo>
                  <a:pt x="2120" y="3354"/>
                </a:lnTo>
                <a:lnTo>
                  <a:pt x="2098" y="3367"/>
                </a:lnTo>
                <a:lnTo>
                  <a:pt x="2075" y="3377"/>
                </a:lnTo>
                <a:lnTo>
                  <a:pt x="2050" y="3382"/>
                </a:lnTo>
                <a:lnTo>
                  <a:pt x="2025" y="3385"/>
                </a:lnTo>
                <a:lnTo>
                  <a:pt x="1996" y="3381"/>
                </a:lnTo>
                <a:lnTo>
                  <a:pt x="1969" y="3375"/>
                </a:lnTo>
                <a:lnTo>
                  <a:pt x="1942" y="3361"/>
                </a:lnTo>
                <a:lnTo>
                  <a:pt x="1792" y="3274"/>
                </a:lnTo>
                <a:lnTo>
                  <a:pt x="1770" y="3258"/>
                </a:lnTo>
                <a:lnTo>
                  <a:pt x="1751" y="3239"/>
                </a:lnTo>
                <a:lnTo>
                  <a:pt x="1734" y="3218"/>
                </a:lnTo>
                <a:lnTo>
                  <a:pt x="1722" y="3193"/>
                </a:lnTo>
                <a:lnTo>
                  <a:pt x="1714" y="3167"/>
                </a:lnTo>
                <a:lnTo>
                  <a:pt x="1646" y="2853"/>
                </a:lnTo>
                <a:lnTo>
                  <a:pt x="1579" y="2674"/>
                </a:lnTo>
                <a:lnTo>
                  <a:pt x="1578" y="2673"/>
                </a:lnTo>
                <a:lnTo>
                  <a:pt x="1577" y="2673"/>
                </a:lnTo>
                <a:lnTo>
                  <a:pt x="1275" y="2647"/>
                </a:lnTo>
                <a:lnTo>
                  <a:pt x="1249" y="2642"/>
                </a:lnTo>
                <a:lnTo>
                  <a:pt x="1224" y="2634"/>
                </a:lnTo>
                <a:lnTo>
                  <a:pt x="1201" y="2621"/>
                </a:lnTo>
                <a:lnTo>
                  <a:pt x="1180" y="2606"/>
                </a:lnTo>
                <a:lnTo>
                  <a:pt x="1162" y="2587"/>
                </a:lnTo>
                <a:lnTo>
                  <a:pt x="1147" y="2565"/>
                </a:lnTo>
                <a:lnTo>
                  <a:pt x="976" y="2269"/>
                </a:lnTo>
                <a:lnTo>
                  <a:pt x="963" y="2244"/>
                </a:lnTo>
                <a:lnTo>
                  <a:pt x="956" y="2218"/>
                </a:lnTo>
                <a:lnTo>
                  <a:pt x="953" y="2190"/>
                </a:lnTo>
                <a:lnTo>
                  <a:pt x="955" y="2162"/>
                </a:lnTo>
                <a:lnTo>
                  <a:pt x="998" y="1875"/>
                </a:lnTo>
                <a:lnTo>
                  <a:pt x="1003" y="1849"/>
                </a:lnTo>
                <a:lnTo>
                  <a:pt x="1013" y="1826"/>
                </a:lnTo>
                <a:lnTo>
                  <a:pt x="1026" y="1804"/>
                </a:lnTo>
                <a:lnTo>
                  <a:pt x="1042" y="1784"/>
                </a:lnTo>
                <a:lnTo>
                  <a:pt x="1062" y="1767"/>
                </a:lnTo>
                <a:lnTo>
                  <a:pt x="1325" y="1568"/>
                </a:lnTo>
                <a:lnTo>
                  <a:pt x="1351" y="1553"/>
                </a:lnTo>
                <a:lnTo>
                  <a:pt x="1376" y="1542"/>
                </a:lnTo>
                <a:lnTo>
                  <a:pt x="1404" y="1536"/>
                </a:lnTo>
                <a:lnTo>
                  <a:pt x="1432" y="1535"/>
                </a:lnTo>
                <a:lnTo>
                  <a:pt x="1461" y="1539"/>
                </a:lnTo>
                <a:lnTo>
                  <a:pt x="1488" y="1547"/>
                </a:lnTo>
                <a:lnTo>
                  <a:pt x="1744" y="1655"/>
                </a:lnTo>
                <a:lnTo>
                  <a:pt x="2099" y="1693"/>
                </a:lnTo>
                <a:lnTo>
                  <a:pt x="2100" y="1692"/>
                </a:lnTo>
                <a:lnTo>
                  <a:pt x="2335" y="1524"/>
                </a:lnTo>
                <a:lnTo>
                  <a:pt x="2336" y="1523"/>
                </a:lnTo>
                <a:lnTo>
                  <a:pt x="2336" y="1522"/>
                </a:lnTo>
                <a:lnTo>
                  <a:pt x="2314" y="1473"/>
                </a:lnTo>
                <a:lnTo>
                  <a:pt x="2314" y="1472"/>
                </a:lnTo>
                <a:lnTo>
                  <a:pt x="2313" y="1471"/>
                </a:lnTo>
                <a:lnTo>
                  <a:pt x="1652" y="1436"/>
                </a:lnTo>
                <a:lnTo>
                  <a:pt x="1628" y="1432"/>
                </a:lnTo>
                <a:lnTo>
                  <a:pt x="1604" y="1425"/>
                </a:lnTo>
                <a:lnTo>
                  <a:pt x="1581" y="1414"/>
                </a:lnTo>
                <a:lnTo>
                  <a:pt x="1557" y="1398"/>
                </a:lnTo>
                <a:lnTo>
                  <a:pt x="1537" y="1378"/>
                </a:lnTo>
                <a:lnTo>
                  <a:pt x="1521" y="1356"/>
                </a:lnTo>
                <a:lnTo>
                  <a:pt x="1509" y="1332"/>
                </a:lnTo>
                <a:lnTo>
                  <a:pt x="1501" y="1305"/>
                </a:lnTo>
                <a:lnTo>
                  <a:pt x="1498" y="1279"/>
                </a:lnTo>
                <a:lnTo>
                  <a:pt x="1499" y="1250"/>
                </a:lnTo>
                <a:lnTo>
                  <a:pt x="1504" y="1222"/>
                </a:lnTo>
                <a:lnTo>
                  <a:pt x="1515" y="1197"/>
                </a:lnTo>
                <a:lnTo>
                  <a:pt x="1530" y="1174"/>
                </a:lnTo>
                <a:lnTo>
                  <a:pt x="1547" y="1153"/>
                </a:lnTo>
                <a:lnTo>
                  <a:pt x="1568" y="1136"/>
                </a:lnTo>
                <a:lnTo>
                  <a:pt x="1593" y="1122"/>
                </a:lnTo>
                <a:lnTo>
                  <a:pt x="1619" y="1112"/>
                </a:lnTo>
                <a:lnTo>
                  <a:pt x="1817" y="1059"/>
                </a:lnTo>
                <a:lnTo>
                  <a:pt x="1818" y="1059"/>
                </a:lnTo>
                <a:lnTo>
                  <a:pt x="2061" y="830"/>
                </a:lnTo>
                <a:lnTo>
                  <a:pt x="2082" y="813"/>
                </a:lnTo>
                <a:lnTo>
                  <a:pt x="2105" y="800"/>
                </a:lnTo>
                <a:lnTo>
                  <a:pt x="2130" y="791"/>
                </a:lnTo>
                <a:lnTo>
                  <a:pt x="2156" y="785"/>
                </a:lnTo>
                <a:lnTo>
                  <a:pt x="2521" y="748"/>
                </a:lnTo>
                <a:lnTo>
                  <a:pt x="2522" y="748"/>
                </a:lnTo>
                <a:lnTo>
                  <a:pt x="2523" y="747"/>
                </a:lnTo>
                <a:lnTo>
                  <a:pt x="2523" y="743"/>
                </a:lnTo>
                <a:lnTo>
                  <a:pt x="2526" y="733"/>
                </a:lnTo>
                <a:lnTo>
                  <a:pt x="2530" y="718"/>
                </a:lnTo>
                <a:lnTo>
                  <a:pt x="2534" y="699"/>
                </a:lnTo>
                <a:lnTo>
                  <a:pt x="2540" y="675"/>
                </a:lnTo>
                <a:lnTo>
                  <a:pt x="2546" y="648"/>
                </a:lnTo>
                <a:lnTo>
                  <a:pt x="2554" y="618"/>
                </a:lnTo>
                <a:lnTo>
                  <a:pt x="2561" y="588"/>
                </a:lnTo>
                <a:lnTo>
                  <a:pt x="2568" y="556"/>
                </a:lnTo>
                <a:lnTo>
                  <a:pt x="2576" y="524"/>
                </a:lnTo>
                <a:lnTo>
                  <a:pt x="2584" y="493"/>
                </a:lnTo>
                <a:lnTo>
                  <a:pt x="2592" y="465"/>
                </a:lnTo>
                <a:lnTo>
                  <a:pt x="2598" y="437"/>
                </a:lnTo>
                <a:lnTo>
                  <a:pt x="2604" y="413"/>
                </a:lnTo>
                <a:lnTo>
                  <a:pt x="2609" y="393"/>
                </a:lnTo>
                <a:lnTo>
                  <a:pt x="2613" y="377"/>
                </a:lnTo>
                <a:lnTo>
                  <a:pt x="2615" y="367"/>
                </a:lnTo>
                <a:lnTo>
                  <a:pt x="2616" y="363"/>
                </a:lnTo>
                <a:lnTo>
                  <a:pt x="2530" y="319"/>
                </a:lnTo>
                <a:lnTo>
                  <a:pt x="2439" y="280"/>
                </a:lnTo>
                <a:lnTo>
                  <a:pt x="2347" y="247"/>
                </a:lnTo>
                <a:lnTo>
                  <a:pt x="2252" y="218"/>
                </a:lnTo>
                <a:lnTo>
                  <a:pt x="2179" y="303"/>
                </a:lnTo>
                <a:lnTo>
                  <a:pt x="2158" y="323"/>
                </a:lnTo>
                <a:lnTo>
                  <a:pt x="2134" y="341"/>
                </a:lnTo>
                <a:lnTo>
                  <a:pt x="2108" y="354"/>
                </a:lnTo>
                <a:lnTo>
                  <a:pt x="1915" y="431"/>
                </a:lnTo>
                <a:lnTo>
                  <a:pt x="1910" y="434"/>
                </a:lnTo>
                <a:lnTo>
                  <a:pt x="1906" y="437"/>
                </a:lnTo>
                <a:lnTo>
                  <a:pt x="1606" y="789"/>
                </a:lnTo>
                <a:lnTo>
                  <a:pt x="1583" y="811"/>
                </a:lnTo>
                <a:lnTo>
                  <a:pt x="1558" y="827"/>
                </a:lnTo>
                <a:lnTo>
                  <a:pt x="1535" y="840"/>
                </a:lnTo>
                <a:lnTo>
                  <a:pt x="1514" y="846"/>
                </a:lnTo>
                <a:lnTo>
                  <a:pt x="1494" y="851"/>
                </a:lnTo>
                <a:lnTo>
                  <a:pt x="1480" y="853"/>
                </a:lnTo>
                <a:lnTo>
                  <a:pt x="1469" y="853"/>
                </a:lnTo>
                <a:lnTo>
                  <a:pt x="1464" y="853"/>
                </a:lnTo>
                <a:lnTo>
                  <a:pt x="1432" y="851"/>
                </a:lnTo>
                <a:lnTo>
                  <a:pt x="1402" y="843"/>
                </a:lnTo>
                <a:lnTo>
                  <a:pt x="1374" y="830"/>
                </a:lnTo>
                <a:lnTo>
                  <a:pt x="1347" y="811"/>
                </a:lnTo>
                <a:lnTo>
                  <a:pt x="1325" y="789"/>
                </a:lnTo>
                <a:lnTo>
                  <a:pt x="1305" y="761"/>
                </a:lnTo>
                <a:lnTo>
                  <a:pt x="1291" y="731"/>
                </a:lnTo>
                <a:lnTo>
                  <a:pt x="1283" y="699"/>
                </a:lnTo>
                <a:lnTo>
                  <a:pt x="1280" y="666"/>
                </a:lnTo>
                <a:lnTo>
                  <a:pt x="1283" y="633"/>
                </a:lnTo>
                <a:lnTo>
                  <a:pt x="1284" y="630"/>
                </a:lnTo>
                <a:lnTo>
                  <a:pt x="1286" y="624"/>
                </a:lnTo>
                <a:lnTo>
                  <a:pt x="1289" y="615"/>
                </a:lnTo>
                <a:lnTo>
                  <a:pt x="1292" y="604"/>
                </a:lnTo>
                <a:lnTo>
                  <a:pt x="1295" y="593"/>
                </a:lnTo>
                <a:lnTo>
                  <a:pt x="1300" y="583"/>
                </a:lnTo>
                <a:lnTo>
                  <a:pt x="1303" y="574"/>
                </a:lnTo>
                <a:lnTo>
                  <a:pt x="1439" y="319"/>
                </a:lnTo>
                <a:lnTo>
                  <a:pt x="1441" y="313"/>
                </a:lnTo>
                <a:lnTo>
                  <a:pt x="1442" y="307"/>
                </a:lnTo>
                <a:lnTo>
                  <a:pt x="1441" y="303"/>
                </a:lnTo>
                <a:lnTo>
                  <a:pt x="1422" y="211"/>
                </a:lnTo>
                <a:close/>
                <a:moveTo>
                  <a:pt x="1825" y="163"/>
                </a:moveTo>
                <a:lnTo>
                  <a:pt x="1743" y="164"/>
                </a:lnTo>
                <a:lnTo>
                  <a:pt x="1661" y="170"/>
                </a:lnTo>
                <a:lnTo>
                  <a:pt x="1582" y="180"/>
                </a:lnTo>
                <a:lnTo>
                  <a:pt x="1600" y="270"/>
                </a:lnTo>
                <a:lnTo>
                  <a:pt x="1604" y="302"/>
                </a:lnTo>
                <a:lnTo>
                  <a:pt x="1603" y="334"/>
                </a:lnTo>
                <a:lnTo>
                  <a:pt x="1595" y="365"/>
                </a:lnTo>
                <a:lnTo>
                  <a:pt x="1583" y="394"/>
                </a:lnTo>
                <a:lnTo>
                  <a:pt x="1447" y="650"/>
                </a:lnTo>
                <a:lnTo>
                  <a:pt x="1445" y="654"/>
                </a:lnTo>
                <a:lnTo>
                  <a:pt x="1443" y="659"/>
                </a:lnTo>
                <a:lnTo>
                  <a:pt x="1442" y="667"/>
                </a:lnTo>
                <a:lnTo>
                  <a:pt x="1443" y="676"/>
                </a:lnTo>
                <a:lnTo>
                  <a:pt x="1448" y="684"/>
                </a:lnTo>
                <a:lnTo>
                  <a:pt x="1451" y="687"/>
                </a:lnTo>
                <a:lnTo>
                  <a:pt x="1458" y="690"/>
                </a:lnTo>
                <a:lnTo>
                  <a:pt x="1466" y="691"/>
                </a:lnTo>
                <a:lnTo>
                  <a:pt x="1471" y="690"/>
                </a:lnTo>
                <a:lnTo>
                  <a:pt x="1474" y="689"/>
                </a:lnTo>
                <a:lnTo>
                  <a:pt x="1479" y="686"/>
                </a:lnTo>
                <a:lnTo>
                  <a:pt x="1482" y="684"/>
                </a:lnTo>
                <a:lnTo>
                  <a:pt x="1783" y="332"/>
                </a:lnTo>
                <a:lnTo>
                  <a:pt x="1804" y="311"/>
                </a:lnTo>
                <a:lnTo>
                  <a:pt x="1828" y="293"/>
                </a:lnTo>
                <a:lnTo>
                  <a:pt x="1855" y="280"/>
                </a:lnTo>
                <a:lnTo>
                  <a:pt x="2047" y="204"/>
                </a:lnTo>
                <a:lnTo>
                  <a:pt x="2051" y="201"/>
                </a:lnTo>
                <a:lnTo>
                  <a:pt x="2055" y="197"/>
                </a:lnTo>
                <a:lnTo>
                  <a:pt x="2059" y="191"/>
                </a:lnTo>
                <a:lnTo>
                  <a:pt x="2065" y="186"/>
                </a:lnTo>
                <a:lnTo>
                  <a:pt x="2068" y="181"/>
                </a:lnTo>
                <a:lnTo>
                  <a:pt x="2071" y="180"/>
                </a:lnTo>
                <a:lnTo>
                  <a:pt x="1990" y="170"/>
                </a:lnTo>
                <a:lnTo>
                  <a:pt x="1908" y="165"/>
                </a:lnTo>
                <a:lnTo>
                  <a:pt x="1825" y="163"/>
                </a:lnTo>
                <a:close/>
                <a:moveTo>
                  <a:pt x="1825" y="0"/>
                </a:moveTo>
                <a:lnTo>
                  <a:pt x="1929" y="3"/>
                </a:lnTo>
                <a:lnTo>
                  <a:pt x="2032" y="11"/>
                </a:lnTo>
                <a:lnTo>
                  <a:pt x="2134" y="25"/>
                </a:lnTo>
                <a:lnTo>
                  <a:pt x="2234" y="45"/>
                </a:lnTo>
                <a:lnTo>
                  <a:pt x="2333" y="71"/>
                </a:lnTo>
                <a:lnTo>
                  <a:pt x="2429" y="102"/>
                </a:lnTo>
                <a:lnTo>
                  <a:pt x="2524" y="138"/>
                </a:lnTo>
                <a:lnTo>
                  <a:pt x="2616" y="179"/>
                </a:lnTo>
                <a:lnTo>
                  <a:pt x="2707" y="226"/>
                </a:lnTo>
                <a:lnTo>
                  <a:pt x="2794" y="278"/>
                </a:lnTo>
                <a:lnTo>
                  <a:pt x="2879" y="335"/>
                </a:lnTo>
                <a:lnTo>
                  <a:pt x="2961" y="396"/>
                </a:lnTo>
                <a:lnTo>
                  <a:pt x="3039" y="463"/>
                </a:lnTo>
                <a:lnTo>
                  <a:pt x="3116" y="534"/>
                </a:lnTo>
                <a:lnTo>
                  <a:pt x="3187" y="611"/>
                </a:lnTo>
                <a:lnTo>
                  <a:pt x="3254" y="689"/>
                </a:lnTo>
                <a:lnTo>
                  <a:pt x="3315" y="771"/>
                </a:lnTo>
                <a:lnTo>
                  <a:pt x="3372" y="856"/>
                </a:lnTo>
                <a:lnTo>
                  <a:pt x="3424" y="943"/>
                </a:lnTo>
                <a:lnTo>
                  <a:pt x="3471" y="1034"/>
                </a:lnTo>
                <a:lnTo>
                  <a:pt x="3512" y="1126"/>
                </a:lnTo>
                <a:lnTo>
                  <a:pt x="3548" y="1221"/>
                </a:lnTo>
                <a:lnTo>
                  <a:pt x="3579" y="1317"/>
                </a:lnTo>
                <a:lnTo>
                  <a:pt x="3605" y="1416"/>
                </a:lnTo>
                <a:lnTo>
                  <a:pt x="3625" y="1516"/>
                </a:lnTo>
                <a:lnTo>
                  <a:pt x="3639" y="1618"/>
                </a:lnTo>
                <a:lnTo>
                  <a:pt x="3647" y="1721"/>
                </a:lnTo>
                <a:lnTo>
                  <a:pt x="3650" y="1825"/>
                </a:lnTo>
                <a:lnTo>
                  <a:pt x="3647" y="1929"/>
                </a:lnTo>
                <a:lnTo>
                  <a:pt x="3639" y="2032"/>
                </a:lnTo>
                <a:lnTo>
                  <a:pt x="3625" y="2134"/>
                </a:lnTo>
                <a:lnTo>
                  <a:pt x="3605" y="2234"/>
                </a:lnTo>
                <a:lnTo>
                  <a:pt x="3579" y="2333"/>
                </a:lnTo>
                <a:lnTo>
                  <a:pt x="3548" y="2429"/>
                </a:lnTo>
                <a:lnTo>
                  <a:pt x="3512" y="2524"/>
                </a:lnTo>
                <a:lnTo>
                  <a:pt x="3471" y="2616"/>
                </a:lnTo>
                <a:lnTo>
                  <a:pt x="3424" y="2707"/>
                </a:lnTo>
                <a:lnTo>
                  <a:pt x="3372" y="2794"/>
                </a:lnTo>
                <a:lnTo>
                  <a:pt x="3315" y="2879"/>
                </a:lnTo>
                <a:lnTo>
                  <a:pt x="3254" y="2961"/>
                </a:lnTo>
                <a:lnTo>
                  <a:pt x="3187" y="3039"/>
                </a:lnTo>
                <a:lnTo>
                  <a:pt x="3116" y="3116"/>
                </a:lnTo>
                <a:lnTo>
                  <a:pt x="3039" y="3187"/>
                </a:lnTo>
                <a:lnTo>
                  <a:pt x="2961" y="3254"/>
                </a:lnTo>
                <a:lnTo>
                  <a:pt x="2879" y="3315"/>
                </a:lnTo>
                <a:lnTo>
                  <a:pt x="2794" y="3372"/>
                </a:lnTo>
                <a:lnTo>
                  <a:pt x="2707" y="3424"/>
                </a:lnTo>
                <a:lnTo>
                  <a:pt x="2616" y="3471"/>
                </a:lnTo>
                <a:lnTo>
                  <a:pt x="2524" y="3512"/>
                </a:lnTo>
                <a:lnTo>
                  <a:pt x="2429" y="3548"/>
                </a:lnTo>
                <a:lnTo>
                  <a:pt x="2333" y="3579"/>
                </a:lnTo>
                <a:lnTo>
                  <a:pt x="2234" y="3605"/>
                </a:lnTo>
                <a:lnTo>
                  <a:pt x="2134" y="3625"/>
                </a:lnTo>
                <a:lnTo>
                  <a:pt x="2032" y="3639"/>
                </a:lnTo>
                <a:lnTo>
                  <a:pt x="1929" y="3647"/>
                </a:lnTo>
                <a:lnTo>
                  <a:pt x="1825" y="3650"/>
                </a:lnTo>
                <a:lnTo>
                  <a:pt x="1721" y="3647"/>
                </a:lnTo>
                <a:lnTo>
                  <a:pt x="1618" y="3639"/>
                </a:lnTo>
                <a:lnTo>
                  <a:pt x="1516" y="3625"/>
                </a:lnTo>
                <a:lnTo>
                  <a:pt x="1416" y="3605"/>
                </a:lnTo>
                <a:lnTo>
                  <a:pt x="1317" y="3579"/>
                </a:lnTo>
                <a:lnTo>
                  <a:pt x="1221" y="3548"/>
                </a:lnTo>
                <a:lnTo>
                  <a:pt x="1126" y="3512"/>
                </a:lnTo>
                <a:lnTo>
                  <a:pt x="1034" y="3471"/>
                </a:lnTo>
                <a:lnTo>
                  <a:pt x="943" y="3424"/>
                </a:lnTo>
                <a:lnTo>
                  <a:pt x="856" y="3372"/>
                </a:lnTo>
                <a:lnTo>
                  <a:pt x="771" y="3315"/>
                </a:lnTo>
                <a:lnTo>
                  <a:pt x="689" y="3254"/>
                </a:lnTo>
                <a:lnTo>
                  <a:pt x="611" y="3187"/>
                </a:lnTo>
                <a:lnTo>
                  <a:pt x="534" y="3116"/>
                </a:lnTo>
                <a:lnTo>
                  <a:pt x="463" y="3039"/>
                </a:lnTo>
                <a:lnTo>
                  <a:pt x="396" y="2961"/>
                </a:lnTo>
                <a:lnTo>
                  <a:pt x="335" y="2879"/>
                </a:lnTo>
                <a:lnTo>
                  <a:pt x="278" y="2794"/>
                </a:lnTo>
                <a:lnTo>
                  <a:pt x="226" y="2707"/>
                </a:lnTo>
                <a:lnTo>
                  <a:pt x="179" y="2616"/>
                </a:lnTo>
                <a:lnTo>
                  <a:pt x="138" y="2524"/>
                </a:lnTo>
                <a:lnTo>
                  <a:pt x="102" y="2429"/>
                </a:lnTo>
                <a:lnTo>
                  <a:pt x="71" y="2333"/>
                </a:lnTo>
                <a:lnTo>
                  <a:pt x="45" y="2234"/>
                </a:lnTo>
                <a:lnTo>
                  <a:pt x="25" y="2134"/>
                </a:lnTo>
                <a:lnTo>
                  <a:pt x="11" y="2032"/>
                </a:lnTo>
                <a:lnTo>
                  <a:pt x="3" y="1929"/>
                </a:lnTo>
                <a:lnTo>
                  <a:pt x="0" y="1825"/>
                </a:lnTo>
                <a:lnTo>
                  <a:pt x="3" y="1721"/>
                </a:lnTo>
                <a:lnTo>
                  <a:pt x="11" y="1618"/>
                </a:lnTo>
                <a:lnTo>
                  <a:pt x="25" y="1516"/>
                </a:lnTo>
                <a:lnTo>
                  <a:pt x="45" y="1416"/>
                </a:lnTo>
                <a:lnTo>
                  <a:pt x="71" y="1317"/>
                </a:lnTo>
                <a:lnTo>
                  <a:pt x="102" y="1221"/>
                </a:lnTo>
                <a:lnTo>
                  <a:pt x="138" y="1126"/>
                </a:lnTo>
                <a:lnTo>
                  <a:pt x="179" y="1034"/>
                </a:lnTo>
                <a:lnTo>
                  <a:pt x="226" y="943"/>
                </a:lnTo>
                <a:lnTo>
                  <a:pt x="278" y="856"/>
                </a:lnTo>
                <a:lnTo>
                  <a:pt x="335" y="771"/>
                </a:lnTo>
                <a:lnTo>
                  <a:pt x="396" y="689"/>
                </a:lnTo>
                <a:lnTo>
                  <a:pt x="463" y="611"/>
                </a:lnTo>
                <a:lnTo>
                  <a:pt x="534" y="534"/>
                </a:lnTo>
                <a:lnTo>
                  <a:pt x="611" y="463"/>
                </a:lnTo>
                <a:lnTo>
                  <a:pt x="689" y="396"/>
                </a:lnTo>
                <a:lnTo>
                  <a:pt x="771" y="335"/>
                </a:lnTo>
                <a:lnTo>
                  <a:pt x="856" y="278"/>
                </a:lnTo>
                <a:lnTo>
                  <a:pt x="943" y="226"/>
                </a:lnTo>
                <a:lnTo>
                  <a:pt x="1034" y="179"/>
                </a:lnTo>
                <a:lnTo>
                  <a:pt x="1126" y="138"/>
                </a:lnTo>
                <a:lnTo>
                  <a:pt x="1221" y="102"/>
                </a:lnTo>
                <a:lnTo>
                  <a:pt x="1317" y="71"/>
                </a:lnTo>
                <a:lnTo>
                  <a:pt x="1416" y="45"/>
                </a:lnTo>
                <a:lnTo>
                  <a:pt x="1516" y="25"/>
                </a:lnTo>
                <a:lnTo>
                  <a:pt x="1618" y="11"/>
                </a:lnTo>
                <a:lnTo>
                  <a:pt x="1721" y="3"/>
                </a:lnTo>
                <a:lnTo>
                  <a:pt x="1825" y="0"/>
                </a:lnTo>
                <a:close/>
              </a:path>
            </a:pathLst>
          </a:custGeom>
          <a:solidFill>
            <a:schemeClr val="bg1"/>
          </a:solidFill>
          <a:ln w="0">
            <a:noFill/>
            <a:prstDash val="solid"/>
            <a:round/>
          </a:ln>
        </p:spPr>
        <p:txBody>
          <a:bodyPr vert="horz" wrap="square" lIns="91440" tIns="45720" rIns="91440" bIns="45720" numCol="1" anchor="t" anchorCtr="0" compatLnSpc="1"/>
          <a:lstStyle/>
          <a:p>
            <a:endParaRPr lang="en-US">
              <a:solidFill>
                <a:schemeClr val="tx1">
                  <a:lumMod val="85000"/>
                  <a:lumOff val="15000"/>
                </a:schemeClr>
              </a:solidFill>
              <a:latin typeface="字魂105号-简雅黑" panose="00000500000000000000" pitchFamily="2" charset="-122"/>
              <a:ea typeface="字魂105号-简雅黑" panose="00000500000000000000" pitchFamily="2" charset="-122"/>
              <a:cs typeface="字魂105号-简雅黑" panose="00000500000000000000" pitchFamily="2" charset="-122"/>
              <a:sym typeface="字魂105号-简雅黑" panose="00000500000000000000" pitchFamily="2" charset="-122"/>
            </a:endParaRPr>
          </a:p>
        </p:txBody>
      </p:sp>
      <p:sp>
        <p:nvSpPr>
          <p:cNvPr id="8" name="Freeform 124"/>
          <p:cNvSpPr>
            <a:spLocks noEditPoints="1"/>
          </p:cNvSpPr>
          <p:nvPr/>
        </p:nvSpPr>
        <p:spPr bwMode="auto">
          <a:xfrm>
            <a:off x="7098825" y="2917825"/>
            <a:ext cx="579438" cy="511175"/>
          </a:xfrm>
          <a:custGeom>
            <a:avLst/>
            <a:gdLst>
              <a:gd name="T0" fmla="*/ 1495 w 3650"/>
              <a:gd name="T1" fmla="*/ 3047 h 3224"/>
              <a:gd name="T2" fmla="*/ 1498 w 3650"/>
              <a:gd name="T3" fmla="*/ 3044 h 3224"/>
              <a:gd name="T4" fmla="*/ 198 w 3650"/>
              <a:gd name="T5" fmla="*/ 981 h 3224"/>
              <a:gd name="T6" fmla="*/ 179 w 3650"/>
              <a:gd name="T7" fmla="*/ 1543 h 3224"/>
              <a:gd name="T8" fmla="*/ 342 w 3650"/>
              <a:gd name="T9" fmla="*/ 1579 h 3224"/>
              <a:gd name="T10" fmla="*/ 3250 w 3650"/>
              <a:gd name="T11" fmla="*/ 1591 h 3224"/>
              <a:gd name="T12" fmla="*/ 3423 w 3650"/>
              <a:gd name="T13" fmla="*/ 1451 h 3224"/>
              <a:gd name="T14" fmla="*/ 3470 w 3650"/>
              <a:gd name="T15" fmla="*/ 1227 h 3224"/>
              <a:gd name="T16" fmla="*/ 3366 w 3650"/>
              <a:gd name="T17" fmla="*/ 1029 h 3224"/>
              <a:gd name="T18" fmla="*/ 617 w 3650"/>
              <a:gd name="T19" fmla="*/ 728 h 3224"/>
              <a:gd name="T20" fmla="*/ 529 w 3650"/>
              <a:gd name="T21" fmla="*/ 784 h 3224"/>
              <a:gd name="T22" fmla="*/ 521 w 3650"/>
              <a:gd name="T23" fmla="*/ 1746 h 3224"/>
              <a:gd name="T24" fmla="*/ 585 w 3650"/>
              <a:gd name="T25" fmla="*/ 1816 h 3224"/>
              <a:gd name="T26" fmla="*/ 627 w 3650"/>
              <a:gd name="T27" fmla="*/ 1821 h 3224"/>
              <a:gd name="T28" fmla="*/ 761 w 3650"/>
              <a:gd name="T29" fmla="*/ 1822 h 3224"/>
              <a:gd name="T30" fmla="*/ 949 w 3650"/>
              <a:gd name="T31" fmla="*/ 1822 h 3224"/>
              <a:gd name="T32" fmla="*/ 1083 w 3650"/>
              <a:gd name="T33" fmla="*/ 1822 h 3224"/>
              <a:gd name="T34" fmla="*/ 3024 w 3650"/>
              <a:gd name="T35" fmla="*/ 175 h 3224"/>
              <a:gd name="T36" fmla="*/ 2568 w 3650"/>
              <a:gd name="T37" fmla="*/ 398 h 3224"/>
              <a:gd name="T38" fmla="*/ 1772 w 3650"/>
              <a:gd name="T39" fmla="*/ 645 h 3224"/>
              <a:gd name="T40" fmla="*/ 1441 w 3650"/>
              <a:gd name="T41" fmla="*/ 1850 h 3224"/>
              <a:gd name="T42" fmla="*/ 2255 w 3650"/>
              <a:gd name="T43" fmla="*/ 2034 h 3224"/>
              <a:gd name="T44" fmla="*/ 3022 w 3650"/>
              <a:gd name="T45" fmla="*/ 2373 h 3224"/>
              <a:gd name="T46" fmla="*/ 3028 w 3650"/>
              <a:gd name="T47" fmla="*/ 2371 h 3224"/>
              <a:gd name="T48" fmla="*/ 3026 w 3650"/>
              <a:gd name="T49" fmla="*/ 177 h 3224"/>
              <a:gd name="T50" fmla="*/ 3116 w 3650"/>
              <a:gd name="T51" fmla="*/ 24 h 3224"/>
              <a:gd name="T52" fmla="*/ 3202 w 3650"/>
              <a:gd name="T53" fmla="*/ 148 h 3224"/>
              <a:gd name="T54" fmla="*/ 3368 w 3650"/>
              <a:gd name="T55" fmla="*/ 817 h 3224"/>
              <a:gd name="T56" fmla="*/ 3571 w 3650"/>
              <a:gd name="T57" fmla="*/ 1003 h 3224"/>
              <a:gd name="T58" fmla="*/ 3650 w 3650"/>
              <a:gd name="T59" fmla="*/ 1274 h 3224"/>
              <a:gd name="T60" fmla="*/ 3571 w 3650"/>
              <a:gd name="T61" fmla="*/ 1546 h 3224"/>
              <a:gd name="T62" fmla="*/ 3368 w 3650"/>
              <a:gd name="T63" fmla="*/ 1732 h 3224"/>
              <a:gd name="T64" fmla="*/ 3202 w 3650"/>
              <a:gd name="T65" fmla="*/ 2402 h 3224"/>
              <a:gd name="T66" fmla="*/ 3116 w 3650"/>
              <a:gd name="T67" fmla="*/ 2525 h 3224"/>
              <a:gd name="T68" fmla="*/ 2964 w 3650"/>
              <a:gd name="T69" fmla="*/ 2540 h 3224"/>
              <a:gd name="T70" fmla="*/ 2369 w 3650"/>
              <a:gd name="T71" fmla="*/ 2262 h 3224"/>
              <a:gd name="T72" fmla="*/ 1621 w 3650"/>
              <a:gd name="T73" fmla="*/ 2055 h 3224"/>
              <a:gd name="T74" fmla="*/ 1675 w 3650"/>
              <a:gd name="T75" fmla="*/ 3040 h 3224"/>
              <a:gd name="T76" fmla="*/ 1624 w 3650"/>
              <a:gd name="T77" fmla="*/ 3170 h 3224"/>
              <a:gd name="T78" fmla="*/ 1495 w 3650"/>
              <a:gd name="T79" fmla="*/ 3224 h 3224"/>
              <a:gd name="T80" fmla="*/ 969 w 3650"/>
              <a:gd name="T81" fmla="*/ 3182 h 3224"/>
              <a:gd name="T82" fmla="*/ 470 w 3650"/>
              <a:gd name="T83" fmla="*/ 1956 h 3224"/>
              <a:gd name="T84" fmla="*/ 352 w 3650"/>
              <a:gd name="T85" fmla="*/ 1797 h 3224"/>
              <a:gd name="T86" fmla="*/ 124 w 3650"/>
              <a:gd name="T87" fmla="*/ 1729 h 3224"/>
              <a:gd name="T88" fmla="*/ 12 w 3650"/>
              <a:gd name="T89" fmla="*/ 1598 h 3224"/>
              <a:gd name="T90" fmla="*/ 12 w 3650"/>
              <a:gd name="T91" fmla="*/ 951 h 3224"/>
              <a:gd name="T92" fmla="*/ 124 w 3650"/>
              <a:gd name="T93" fmla="*/ 821 h 3224"/>
              <a:gd name="T94" fmla="*/ 352 w 3650"/>
              <a:gd name="T95" fmla="*/ 755 h 3224"/>
              <a:gd name="T96" fmla="*/ 465 w 3650"/>
              <a:gd name="T97" fmla="*/ 598 h 3224"/>
              <a:gd name="T98" fmla="*/ 622 w 3650"/>
              <a:gd name="T99" fmla="*/ 552 h 3224"/>
              <a:gd name="T100" fmla="*/ 739 w 3650"/>
              <a:gd name="T101" fmla="*/ 552 h 3224"/>
              <a:gd name="T102" fmla="*/ 940 w 3650"/>
              <a:gd name="T103" fmla="*/ 551 h 3224"/>
              <a:gd name="T104" fmla="*/ 1123 w 3650"/>
              <a:gd name="T105" fmla="*/ 549 h 3224"/>
              <a:gd name="T106" fmla="*/ 1352 w 3650"/>
              <a:gd name="T107" fmla="*/ 533 h 3224"/>
              <a:gd name="T108" fmla="*/ 2169 w 3650"/>
              <a:gd name="T109" fmla="*/ 357 h 3224"/>
              <a:gd name="T110" fmla="*/ 2935 w 3650"/>
              <a:gd name="T111" fmla="*/ 23 h 3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650" h="3224">
                <a:moveTo>
                  <a:pt x="702" y="1998"/>
                </a:moveTo>
                <a:lnTo>
                  <a:pt x="1082" y="3046"/>
                </a:lnTo>
                <a:lnTo>
                  <a:pt x="1083" y="3047"/>
                </a:lnTo>
                <a:lnTo>
                  <a:pt x="1084" y="3047"/>
                </a:lnTo>
                <a:lnTo>
                  <a:pt x="1495" y="3047"/>
                </a:lnTo>
                <a:lnTo>
                  <a:pt x="1497" y="3047"/>
                </a:lnTo>
                <a:lnTo>
                  <a:pt x="1498" y="3046"/>
                </a:lnTo>
                <a:lnTo>
                  <a:pt x="1498" y="3046"/>
                </a:lnTo>
                <a:lnTo>
                  <a:pt x="1498" y="3045"/>
                </a:lnTo>
                <a:lnTo>
                  <a:pt x="1498" y="3044"/>
                </a:lnTo>
                <a:lnTo>
                  <a:pt x="1118" y="1998"/>
                </a:lnTo>
                <a:lnTo>
                  <a:pt x="702" y="1998"/>
                </a:lnTo>
                <a:close/>
                <a:moveTo>
                  <a:pt x="229" y="971"/>
                </a:moveTo>
                <a:lnTo>
                  <a:pt x="212" y="974"/>
                </a:lnTo>
                <a:lnTo>
                  <a:pt x="198" y="981"/>
                </a:lnTo>
                <a:lnTo>
                  <a:pt x="187" y="993"/>
                </a:lnTo>
                <a:lnTo>
                  <a:pt x="179" y="1008"/>
                </a:lnTo>
                <a:lnTo>
                  <a:pt x="176" y="1023"/>
                </a:lnTo>
                <a:lnTo>
                  <a:pt x="176" y="1527"/>
                </a:lnTo>
                <a:lnTo>
                  <a:pt x="179" y="1543"/>
                </a:lnTo>
                <a:lnTo>
                  <a:pt x="187" y="1558"/>
                </a:lnTo>
                <a:lnTo>
                  <a:pt x="198" y="1569"/>
                </a:lnTo>
                <a:lnTo>
                  <a:pt x="212" y="1576"/>
                </a:lnTo>
                <a:lnTo>
                  <a:pt x="229" y="1579"/>
                </a:lnTo>
                <a:lnTo>
                  <a:pt x="342" y="1579"/>
                </a:lnTo>
                <a:lnTo>
                  <a:pt x="342" y="971"/>
                </a:lnTo>
                <a:lnTo>
                  <a:pt x="229" y="971"/>
                </a:lnTo>
                <a:close/>
                <a:moveTo>
                  <a:pt x="3204" y="946"/>
                </a:moveTo>
                <a:lnTo>
                  <a:pt x="3204" y="1604"/>
                </a:lnTo>
                <a:lnTo>
                  <a:pt x="3250" y="1591"/>
                </a:lnTo>
                <a:lnTo>
                  <a:pt x="3292" y="1573"/>
                </a:lnTo>
                <a:lnTo>
                  <a:pt x="3330" y="1550"/>
                </a:lnTo>
                <a:lnTo>
                  <a:pt x="3366" y="1521"/>
                </a:lnTo>
                <a:lnTo>
                  <a:pt x="3397" y="1489"/>
                </a:lnTo>
                <a:lnTo>
                  <a:pt x="3423" y="1451"/>
                </a:lnTo>
                <a:lnTo>
                  <a:pt x="3444" y="1411"/>
                </a:lnTo>
                <a:lnTo>
                  <a:pt x="3461" y="1368"/>
                </a:lnTo>
                <a:lnTo>
                  <a:pt x="3470" y="1323"/>
                </a:lnTo>
                <a:lnTo>
                  <a:pt x="3474" y="1274"/>
                </a:lnTo>
                <a:lnTo>
                  <a:pt x="3470" y="1227"/>
                </a:lnTo>
                <a:lnTo>
                  <a:pt x="3461" y="1181"/>
                </a:lnTo>
                <a:lnTo>
                  <a:pt x="3444" y="1138"/>
                </a:lnTo>
                <a:lnTo>
                  <a:pt x="3423" y="1098"/>
                </a:lnTo>
                <a:lnTo>
                  <a:pt x="3397" y="1061"/>
                </a:lnTo>
                <a:lnTo>
                  <a:pt x="3366" y="1029"/>
                </a:lnTo>
                <a:lnTo>
                  <a:pt x="3330" y="1000"/>
                </a:lnTo>
                <a:lnTo>
                  <a:pt x="3292" y="977"/>
                </a:lnTo>
                <a:lnTo>
                  <a:pt x="3250" y="958"/>
                </a:lnTo>
                <a:lnTo>
                  <a:pt x="3204" y="946"/>
                </a:lnTo>
                <a:close/>
                <a:moveTo>
                  <a:pt x="617" y="728"/>
                </a:moveTo>
                <a:lnTo>
                  <a:pt x="595" y="731"/>
                </a:lnTo>
                <a:lnTo>
                  <a:pt x="574" y="739"/>
                </a:lnTo>
                <a:lnTo>
                  <a:pt x="555" y="750"/>
                </a:lnTo>
                <a:lnTo>
                  <a:pt x="540" y="765"/>
                </a:lnTo>
                <a:lnTo>
                  <a:pt x="529" y="784"/>
                </a:lnTo>
                <a:lnTo>
                  <a:pt x="521" y="805"/>
                </a:lnTo>
                <a:lnTo>
                  <a:pt x="518" y="827"/>
                </a:lnTo>
                <a:lnTo>
                  <a:pt x="518" y="827"/>
                </a:lnTo>
                <a:lnTo>
                  <a:pt x="518" y="1722"/>
                </a:lnTo>
                <a:lnTo>
                  <a:pt x="521" y="1746"/>
                </a:lnTo>
                <a:lnTo>
                  <a:pt x="529" y="1768"/>
                </a:lnTo>
                <a:lnTo>
                  <a:pt x="541" y="1785"/>
                </a:lnTo>
                <a:lnTo>
                  <a:pt x="557" y="1801"/>
                </a:lnTo>
                <a:lnTo>
                  <a:pt x="577" y="1813"/>
                </a:lnTo>
                <a:lnTo>
                  <a:pt x="585" y="1816"/>
                </a:lnTo>
                <a:lnTo>
                  <a:pt x="592" y="1819"/>
                </a:lnTo>
                <a:lnTo>
                  <a:pt x="601" y="1820"/>
                </a:lnTo>
                <a:lnTo>
                  <a:pt x="611" y="1821"/>
                </a:lnTo>
                <a:lnTo>
                  <a:pt x="615" y="1821"/>
                </a:lnTo>
                <a:lnTo>
                  <a:pt x="627" y="1821"/>
                </a:lnTo>
                <a:lnTo>
                  <a:pt x="645" y="1821"/>
                </a:lnTo>
                <a:lnTo>
                  <a:pt x="667" y="1821"/>
                </a:lnTo>
                <a:lnTo>
                  <a:pt x="696" y="1822"/>
                </a:lnTo>
                <a:lnTo>
                  <a:pt x="727" y="1822"/>
                </a:lnTo>
                <a:lnTo>
                  <a:pt x="761" y="1822"/>
                </a:lnTo>
                <a:lnTo>
                  <a:pt x="797" y="1822"/>
                </a:lnTo>
                <a:lnTo>
                  <a:pt x="836" y="1822"/>
                </a:lnTo>
                <a:lnTo>
                  <a:pt x="874" y="1822"/>
                </a:lnTo>
                <a:lnTo>
                  <a:pt x="911" y="1822"/>
                </a:lnTo>
                <a:lnTo>
                  <a:pt x="949" y="1822"/>
                </a:lnTo>
                <a:lnTo>
                  <a:pt x="983" y="1822"/>
                </a:lnTo>
                <a:lnTo>
                  <a:pt x="1014" y="1822"/>
                </a:lnTo>
                <a:lnTo>
                  <a:pt x="1042" y="1822"/>
                </a:lnTo>
                <a:lnTo>
                  <a:pt x="1065" y="1822"/>
                </a:lnTo>
                <a:lnTo>
                  <a:pt x="1083" y="1822"/>
                </a:lnTo>
                <a:lnTo>
                  <a:pt x="1094" y="1822"/>
                </a:lnTo>
                <a:lnTo>
                  <a:pt x="1097" y="1822"/>
                </a:lnTo>
                <a:lnTo>
                  <a:pt x="1097" y="728"/>
                </a:lnTo>
                <a:lnTo>
                  <a:pt x="617" y="728"/>
                </a:lnTo>
                <a:close/>
                <a:moveTo>
                  <a:pt x="3024" y="175"/>
                </a:moveTo>
                <a:lnTo>
                  <a:pt x="3023" y="175"/>
                </a:lnTo>
                <a:lnTo>
                  <a:pt x="3022" y="177"/>
                </a:lnTo>
                <a:lnTo>
                  <a:pt x="2872" y="256"/>
                </a:lnTo>
                <a:lnTo>
                  <a:pt x="2722" y="330"/>
                </a:lnTo>
                <a:lnTo>
                  <a:pt x="2568" y="398"/>
                </a:lnTo>
                <a:lnTo>
                  <a:pt x="2413" y="459"/>
                </a:lnTo>
                <a:lnTo>
                  <a:pt x="2255" y="514"/>
                </a:lnTo>
                <a:lnTo>
                  <a:pt x="2096" y="564"/>
                </a:lnTo>
                <a:lnTo>
                  <a:pt x="1936" y="607"/>
                </a:lnTo>
                <a:lnTo>
                  <a:pt x="1772" y="645"/>
                </a:lnTo>
                <a:lnTo>
                  <a:pt x="1608" y="676"/>
                </a:lnTo>
                <a:lnTo>
                  <a:pt x="1441" y="700"/>
                </a:lnTo>
                <a:lnTo>
                  <a:pt x="1274" y="719"/>
                </a:lnTo>
                <a:lnTo>
                  <a:pt x="1274" y="1831"/>
                </a:lnTo>
                <a:lnTo>
                  <a:pt x="1441" y="1850"/>
                </a:lnTo>
                <a:lnTo>
                  <a:pt x="1608" y="1874"/>
                </a:lnTo>
                <a:lnTo>
                  <a:pt x="1772" y="1905"/>
                </a:lnTo>
                <a:lnTo>
                  <a:pt x="1936" y="1943"/>
                </a:lnTo>
                <a:lnTo>
                  <a:pt x="2096" y="1986"/>
                </a:lnTo>
                <a:lnTo>
                  <a:pt x="2255" y="2034"/>
                </a:lnTo>
                <a:lnTo>
                  <a:pt x="2412" y="2091"/>
                </a:lnTo>
                <a:lnTo>
                  <a:pt x="2568" y="2152"/>
                </a:lnTo>
                <a:lnTo>
                  <a:pt x="2722" y="2219"/>
                </a:lnTo>
                <a:lnTo>
                  <a:pt x="2872" y="2293"/>
                </a:lnTo>
                <a:lnTo>
                  <a:pt x="3022" y="2373"/>
                </a:lnTo>
                <a:lnTo>
                  <a:pt x="3023" y="2373"/>
                </a:lnTo>
                <a:lnTo>
                  <a:pt x="3024" y="2374"/>
                </a:lnTo>
                <a:lnTo>
                  <a:pt x="3026" y="2373"/>
                </a:lnTo>
                <a:lnTo>
                  <a:pt x="3027" y="2372"/>
                </a:lnTo>
                <a:lnTo>
                  <a:pt x="3028" y="2371"/>
                </a:lnTo>
                <a:lnTo>
                  <a:pt x="3028" y="2370"/>
                </a:lnTo>
                <a:lnTo>
                  <a:pt x="3028" y="180"/>
                </a:lnTo>
                <a:lnTo>
                  <a:pt x="3028" y="179"/>
                </a:lnTo>
                <a:lnTo>
                  <a:pt x="3027" y="178"/>
                </a:lnTo>
                <a:lnTo>
                  <a:pt x="3026" y="177"/>
                </a:lnTo>
                <a:lnTo>
                  <a:pt x="3024" y="175"/>
                </a:lnTo>
                <a:close/>
                <a:moveTo>
                  <a:pt x="3026" y="0"/>
                </a:moveTo>
                <a:lnTo>
                  <a:pt x="3056" y="2"/>
                </a:lnTo>
                <a:lnTo>
                  <a:pt x="3087" y="11"/>
                </a:lnTo>
                <a:lnTo>
                  <a:pt x="3116" y="24"/>
                </a:lnTo>
                <a:lnTo>
                  <a:pt x="3141" y="43"/>
                </a:lnTo>
                <a:lnTo>
                  <a:pt x="3163" y="65"/>
                </a:lnTo>
                <a:lnTo>
                  <a:pt x="3181" y="90"/>
                </a:lnTo>
                <a:lnTo>
                  <a:pt x="3194" y="118"/>
                </a:lnTo>
                <a:lnTo>
                  <a:pt x="3202" y="148"/>
                </a:lnTo>
                <a:lnTo>
                  <a:pt x="3204" y="180"/>
                </a:lnTo>
                <a:lnTo>
                  <a:pt x="3204" y="767"/>
                </a:lnTo>
                <a:lnTo>
                  <a:pt x="3262" y="779"/>
                </a:lnTo>
                <a:lnTo>
                  <a:pt x="3316" y="795"/>
                </a:lnTo>
                <a:lnTo>
                  <a:pt x="3368" y="817"/>
                </a:lnTo>
                <a:lnTo>
                  <a:pt x="3417" y="845"/>
                </a:lnTo>
                <a:lnTo>
                  <a:pt x="3461" y="878"/>
                </a:lnTo>
                <a:lnTo>
                  <a:pt x="3503" y="916"/>
                </a:lnTo>
                <a:lnTo>
                  <a:pt x="3539" y="957"/>
                </a:lnTo>
                <a:lnTo>
                  <a:pt x="3571" y="1003"/>
                </a:lnTo>
                <a:lnTo>
                  <a:pt x="3599" y="1052"/>
                </a:lnTo>
                <a:lnTo>
                  <a:pt x="3620" y="1104"/>
                </a:lnTo>
                <a:lnTo>
                  <a:pt x="3637" y="1158"/>
                </a:lnTo>
                <a:lnTo>
                  <a:pt x="3647" y="1216"/>
                </a:lnTo>
                <a:lnTo>
                  <a:pt x="3650" y="1274"/>
                </a:lnTo>
                <a:lnTo>
                  <a:pt x="3647" y="1334"/>
                </a:lnTo>
                <a:lnTo>
                  <a:pt x="3637" y="1390"/>
                </a:lnTo>
                <a:lnTo>
                  <a:pt x="3620" y="1446"/>
                </a:lnTo>
                <a:lnTo>
                  <a:pt x="3599" y="1498"/>
                </a:lnTo>
                <a:lnTo>
                  <a:pt x="3571" y="1546"/>
                </a:lnTo>
                <a:lnTo>
                  <a:pt x="3539" y="1592"/>
                </a:lnTo>
                <a:lnTo>
                  <a:pt x="3503" y="1634"/>
                </a:lnTo>
                <a:lnTo>
                  <a:pt x="3461" y="1672"/>
                </a:lnTo>
                <a:lnTo>
                  <a:pt x="3417" y="1705"/>
                </a:lnTo>
                <a:lnTo>
                  <a:pt x="3368" y="1732"/>
                </a:lnTo>
                <a:lnTo>
                  <a:pt x="3316" y="1755"/>
                </a:lnTo>
                <a:lnTo>
                  <a:pt x="3262" y="1771"/>
                </a:lnTo>
                <a:lnTo>
                  <a:pt x="3204" y="1782"/>
                </a:lnTo>
                <a:lnTo>
                  <a:pt x="3204" y="2370"/>
                </a:lnTo>
                <a:lnTo>
                  <a:pt x="3202" y="2402"/>
                </a:lnTo>
                <a:lnTo>
                  <a:pt x="3194" y="2432"/>
                </a:lnTo>
                <a:lnTo>
                  <a:pt x="3181" y="2459"/>
                </a:lnTo>
                <a:lnTo>
                  <a:pt x="3163" y="2485"/>
                </a:lnTo>
                <a:lnTo>
                  <a:pt x="3141" y="2507"/>
                </a:lnTo>
                <a:lnTo>
                  <a:pt x="3116" y="2525"/>
                </a:lnTo>
                <a:lnTo>
                  <a:pt x="3086" y="2539"/>
                </a:lnTo>
                <a:lnTo>
                  <a:pt x="3055" y="2548"/>
                </a:lnTo>
                <a:lnTo>
                  <a:pt x="3024" y="2550"/>
                </a:lnTo>
                <a:lnTo>
                  <a:pt x="2994" y="2548"/>
                </a:lnTo>
                <a:lnTo>
                  <a:pt x="2964" y="2540"/>
                </a:lnTo>
                <a:lnTo>
                  <a:pt x="2935" y="2527"/>
                </a:lnTo>
                <a:lnTo>
                  <a:pt x="2797" y="2453"/>
                </a:lnTo>
                <a:lnTo>
                  <a:pt x="2657" y="2384"/>
                </a:lnTo>
                <a:lnTo>
                  <a:pt x="2514" y="2320"/>
                </a:lnTo>
                <a:lnTo>
                  <a:pt x="2369" y="2262"/>
                </a:lnTo>
                <a:lnTo>
                  <a:pt x="2223" y="2210"/>
                </a:lnTo>
                <a:lnTo>
                  <a:pt x="2075" y="2163"/>
                </a:lnTo>
                <a:lnTo>
                  <a:pt x="1926" y="2122"/>
                </a:lnTo>
                <a:lnTo>
                  <a:pt x="1774" y="2086"/>
                </a:lnTo>
                <a:lnTo>
                  <a:pt x="1621" y="2055"/>
                </a:lnTo>
                <a:lnTo>
                  <a:pt x="1467" y="2031"/>
                </a:lnTo>
                <a:lnTo>
                  <a:pt x="1312" y="2012"/>
                </a:lnTo>
                <a:lnTo>
                  <a:pt x="1664" y="2984"/>
                </a:lnTo>
                <a:lnTo>
                  <a:pt x="1671" y="3012"/>
                </a:lnTo>
                <a:lnTo>
                  <a:pt x="1675" y="3040"/>
                </a:lnTo>
                <a:lnTo>
                  <a:pt x="1672" y="3068"/>
                </a:lnTo>
                <a:lnTo>
                  <a:pt x="1667" y="3096"/>
                </a:lnTo>
                <a:lnTo>
                  <a:pt x="1657" y="3122"/>
                </a:lnTo>
                <a:lnTo>
                  <a:pt x="1641" y="3148"/>
                </a:lnTo>
                <a:lnTo>
                  <a:pt x="1624" y="3170"/>
                </a:lnTo>
                <a:lnTo>
                  <a:pt x="1602" y="3189"/>
                </a:lnTo>
                <a:lnTo>
                  <a:pt x="1578" y="3204"/>
                </a:lnTo>
                <a:lnTo>
                  <a:pt x="1552" y="3215"/>
                </a:lnTo>
                <a:lnTo>
                  <a:pt x="1524" y="3222"/>
                </a:lnTo>
                <a:lnTo>
                  <a:pt x="1495" y="3224"/>
                </a:lnTo>
                <a:lnTo>
                  <a:pt x="1084" y="3224"/>
                </a:lnTo>
                <a:lnTo>
                  <a:pt x="1053" y="3221"/>
                </a:lnTo>
                <a:lnTo>
                  <a:pt x="1022" y="3213"/>
                </a:lnTo>
                <a:lnTo>
                  <a:pt x="994" y="3200"/>
                </a:lnTo>
                <a:lnTo>
                  <a:pt x="969" y="3182"/>
                </a:lnTo>
                <a:lnTo>
                  <a:pt x="948" y="3160"/>
                </a:lnTo>
                <a:lnTo>
                  <a:pt x="929" y="3134"/>
                </a:lnTo>
                <a:lnTo>
                  <a:pt x="916" y="3106"/>
                </a:lnTo>
                <a:lnTo>
                  <a:pt x="507" y="1975"/>
                </a:lnTo>
                <a:lnTo>
                  <a:pt x="470" y="1956"/>
                </a:lnTo>
                <a:lnTo>
                  <a:pt x="438" y="1932"/>
                </a:lnTo>
                <a:lnTo>
                  <a:pt x="409" y="1903"/>
                </a:lnTo>
                <a:lnTo>
                  <a:pt x="385" y="1871"/>
                </a:lnTo>
                <a:lnTo>
                  <a:pt x="366" y="1835"/>
                </a:lnTo>
                <a:lnTo>
                  <a:pt x="352" y="1797"/>
                </a:lnTo>
                <a:lnTo>
                  <a:pt x="344" y="1755"/>
                </a:lnTo>
                <a:lnTo>
                  <a:pt x="229" y="1755"/>
                </a:lnTo>
                <a:lnTo>
                  <a:pt x="191" y="1752"/>
                </a:lnTo>
                <a:lnTo>
                  <a:pt x="156" y="1743"/>
                </a:lnTo>
                <a:lnTo>
                  <a:pt x="124" y="1729"/>
                </a:lnTo>
                <a:lnTo>
                  <a:pt x="94" y="1710"/>
                </a:lnTo>
                <a:lnTo>
                  <a:pt x="67" y="1688"/>
                </a:lnTo>
                <a:lnTo>
                  <a:pt x="44" y="1662"/>
                </a:lnTo>
                <a:lnTo>
                  <a:pt x="25" y="1632"/>
                </a:lnTo>
                <a:lnTo>
                  <a:pt x="12" y="1598"/>
                </a:lnTo>
                <a:lnTo>
                  <a:pt x="3" y="1563"/>
                </a:lnTo>
                <a:lnTo>
                  <a:pt x="0" y="1527"/>
                </a:lnTo>
                <a:lnTo>
                  <a:pt x="0" y="1023"/>
                </a:lnTo>
                <a:lnTo>
                  <a:pt x="3" y="987"/>
                </a:lnTo>
                <a:lnTo>
                  <a:pt x="12" y="951"/>
                </a:lnTo>
                <a:lnTo>
                  <a:pt x="25" y="919"/>
                </a:lnTo>
                <a:lnTo>
                  <a:pt x="44" y="888"/>
                </a:lnTo>
                <a:lnTo>
                  <a:pt x="67" y="862"/>
                </a:lnTo>
                <a:lnTo>
                  <a:pt x="94" y="839"/>
                </a:lnTo>
                <a:lnTo>
                  <a:pt x="124" y="821"/>
                </a:lnTo>
                <a:lnTo>
                  <a:pt x="156" y="806"/>
                </a:lnTo>
                <a:lnTo>
                  <a:pt x="191" y="797"/>
                </a:lnTo>
                <a:lnTo>
                  <a:pt x="229" y="795"/>
                </a:lnTo>
                <a:lnTo>
                  <a:pt x="344" y="795"/>
                </a:lnTo>
                <a:lnTo>
                  <a:pt x="352" y="755"/>
                </a:lnTo>
                <a:lnTo>
                  <a:pt x="365" y="717"/>
                </a:lnTo>
                <a:lnTo>
                  <a:pt x="384" y="682"/>
                </a:lnTo>
                <a:lnTo>
                  <a:pt x="406" y="650"/>
                </a:lnTo>
                <a:lnTo>
                  <a:pt x="434" y="623"/>
                </a:lnTo>
                <a:lnTo>
                  <a:pt x="465" y="598"/>
                </a:lnTo>
                <a:lnTo>
                  <a:pt x="499" y="578"/>
                </a:lnTo>
                <a:lnTo>
                  <a:pt x="536" y="564"/>
                </a:lnTo>
                <a:lnTo>
                  <a:pt x="576" y="555"/>
                </a:lnTo>
                <a:lnTo>
                  <a:pt x="617" y="552"/>
                </a:lnTo>
                <a:lnTo>
                  <a:pt x="622" y="552"/>
                </a:lnTo>
                <a:lnTo>
                  <a:pt x="633" y="552"/>
                </a:lnTo>
                <a:lnTo>
                  <a:pt x="651" y="552"/>
                </a:lnTo>
                <a:lnTo>
                  <a:pt x="676" y="552"/>
                </a:lnTo>
                <a:lnTo>
                  <a:pt x="705" y="552"/>
                </a:lnTo>
                <a:lnTo>
                  <a:pt x="739" y="552"/>
                </a:lnTo>
                <a:lnTo>
                  <a:pt x="775" y="551"/>
                </a:lnTo>
                <a:lnTo>
                  <a:pt x="815" y="551"/>
                </a:lnTo>
                <a:lnTo>
                  <a:pt x="856" y="551"/>
                </a:lnTo>
                <a:lnTo>
                  <a:pt x="898" y="551"/>
                </a:lnTo>
                <a:lnTo>
                  <a:pt x="940" y="551"/>
                </a:lnTo>
                <a:lnTo>
                  <a:pt x="982" y="551"/>
                </a:lnTo>
                <a:lnTo>
                  <a:pt x="1022" y="549"/>
                </a:lnTo>
                <a:lnTo>
                  <a:pt x="1059" y="549"/>
                </a:lnTo>
                <a:lnTo>
                  <a:pt x="1093" y="549"/>
                </a:lnTo>
                <a:lnTo>
                  <a:pt x="1123" y="549"/>
                </a:lnTo>
                <a:lnTo>
                  <a:pt x="1147" y="549"/>
                </a:lnTo>
                <a:lnTo>
                  <a:pt x="1166" y="549"/>
                </a:lnTo>
                <a:lnTo>
                  <a:pt x="1178" y="549"/>
                </a:lnTo>
                <a:lnTo>
                  <a:pt x="1183" y="548"/>
                </a:lnTo>
                <a:lnTo>
                  <a:pt x="1352" y="533"/>
                </a:lnTo>
                <a:lnTo>
                  <a:pt x="1519" y="511"/>
                </a:lnTo>
                <a:lnTo>
                  <a:pt x="1683" y="482"/>
                </a:lnTo>
                <a:lnTo>
                  <a:pt x="1847" y="447"/>
                </a:lnTo>
                <a:lnTo>
                  <a:pt x="2009" y="406"/>
                </a:lnTo>
                <a:lnTo>
                  <a:pt x="2169" y="357"/>
                </a:lnTo>
                <a:lnTo>
                  <a:pt x="2326" y="303"/>
                </a:lnTo>
                <a:lnTo>
                  <a:pt x="2482" y="242"/>
                </a:lnTo>
                <a:lnTo>
                  <a:pt x="2636" y="175"/>
                </a:lnTo>
                <a:lnTo>
                  <a:pt x="2786" y="102"/>
                </a:lnTo>
                <a:lnTo>
                  <a:pt x="2935" y="23"/>
                </a:lnTo>
                <a:lnTo>
                  <a:pt x="2964" y="9"/>
                </a:lnTo>
                <a:lnTo>
                  <a:pt x="2995" y="2"/>
                </a:lnTo>
                <a:lnTo>
                  <a:pt x="3026" y="0"/>
                </a:lnTo>
                <a:close/>
              </a:path>
            </a:pathLst>
          </a:custGeom>
          <a:solidFill>
            <a:schemeClr val="bg1"/>
          </a:solidFill>
          <a:ln w="0">
            <a:noFill/>
            <a:prstDash val="solid"/>
            <a:round/>
          </a:ln>
        </p:spPr>
        <p:txBody>
          <a:bodyPr vert="horz" wrap="square" lIns="91440" tIns="45720" rIns="91440" bIns="45720" numCol="1" anchor="t" anchorCtr="0" compatLnSpc="1"/>
          <a:lstStyle/>
          <a:p>
            <a:endParaRPr lang="en-US" dirty="0">
              <a:solidFill>
                <a:schemeClr val="tx1">
                  <a:lumMod val="85000"/>
                  <a:lumOff val="15000"/>
                </a:schemeClr>
              </a:solidFill>
              <a:latin typeface="字魂105号-简雅黑" panose="00000500000000000000" pitchFamily="2" charset="-122"/>
              <a:ea typeface="字魂105号-简雅黑" panose="00000500000000000000" pitchFamily="2" charset="-122"/>
              <a:cs typeface="字魂105号-简雅黑" panose="00000500000000000000" pitchFamily="2" charset="-122"/>
              <a:sym typeface="字魂105号-简雅黑" panose="00000500000000000000" pitchFamily="2" charset="-122"/>
            </a:endParaRPr>
          </a:p>
        </p:txBody>
      </p:sp>
      <p:grpSp>
        <p:nvGrpSpPr>
          <p:cNvPr id="28" name="Group 37"/>
          <p:cNvGrpSpPr/>
          <p:nvPr/>
        </p:nvGrpSpPr>
        <p:grpSpPr>
          <a:xfrm>
            <a:off x="4830790" y="5029101"/>
            <a:ext cx="381000" cy="577850"/>
            <a:chOff x="1689100" y="2678113"/>
            <a:chExt cx="381000" cy="577850"/>
          </a:xfrm>
          <a:solidFill>
            <a:schemeClr val="bg1"/>
          </a:solidFill>
        </p:grpSpPr>
        <p:sp>
          <p:nvSpPr>
            <p:cNvPr id="10" name="Freeform 150"/>
            <p:cNvSpPr/>
            <p:nvPr/>
          </p:nvSpPr>
          <p:spPr bwMode="auto">
            <a:xfrm>
              <a:off x="1689100" y="2870200"/>
              <a:ext cx="381000" cy="385763"/>
            </a:xfrm>
            <a:custGeom>
              <a:avLst/>
              <a:gdLst>
                <a:gd name="T0" fmla="*/ 116 w 2165"/>
                <a:gd name="T1" fmla="*/ 11 h 2428"/>
                <a:gd name="T2" fmla="*/ 152 w 2165"/>
                <a:gd name="T3" fmla="*/ 63 h 2428"/>
                <a:gd name="T4" fmla="*/ 158 w 2165"/>
                <a:gd name="T5" fmla="*/ 704 h 2428"/>
                <a:gd name="T6" fmla="*/ 202 w 2165"/>
                <a:gd name="T7" fmla="*/ 944 h 2428"/>
                <a:gd name="T8" fmla="*/ 294 w 2165"/>
                <a:gd name="T9" fmla="*/ 1159 h 2428"/>
                <a:gd name="T10" fmla="*/ 427 w 2165"/>
                <a:gd name="T11" fmla="*/ 1344 h 2428"/>
                <a:gd name="T12" fmla="*/ 595 w 2165"/>
                <a:gd name="T13" fmla="*/ 1491 h 2428"/>
                <a:gd name="T14" fmla="*/ 790 w 2165"/>
                <a:gd name="T15" fmla="*/ 1593 h 2428"/>
                <a:gd name="T16" fmla="*/ 1007 w 2165"/>
                <a:gd name="T17" fmla="*/ 1642 h 2428"/>
                <a:gd name="T18" fmla="*/ 1233 w 2165"/>
                <a:gd name="T19" fmla="*/ 1632 h 2428"/>
                <a:gd name="T20" fmla="*/ 1443 w 2165"/>
                <a:gd name="T21" fmla="*/ 1564 h 2428"/>
                <a:gd name="T22" fmla="*/ 1631 w 2165"/>
                <a:gd name="T23" fmla="*/ 1447 h 2428"/>
                <a:gd name="T24" fmla="*/ 1787 w 2165"/>
                <a:gd name="T25" fmla="*/ 1287 h 2428"/>
                <a:gd name="T26" fmla="*/ 1907 w 2165"/>
                <a:gd name="T27" fmla="*/ 1091 h 2428"/>
                <a:gd name="T28" fmla="*/ 1984 w 2165"/>
                <a:gd name="T29" fmla="*/ 866 h 2428"/>
                <a:gd name="T30" fmla="*/ 2011 w 2165"/>
                <a:gd name="T31" fmla="*/ 620 h 2428"/>
                <a:gd name="T32" fmla="*/ 2021 w 2165"/>
                <a:gd name="T33" fmla="*/ 42 h 2428"/>
                <a:gd name="T34" fmla="*/ 2067 w 2165"/>
                <a:gd name="T35" fmla="*/ 4 h 2428"/>
                <a:gd name="T36" fmla="*/ 2127 w 2165"/>
                <a:gd name="T37" fmla="*/ 11 h 2428"/>
                <a:gd name="T38" fmla="*/ 2162 w 2165"/>
                <a:gd name="T39" fmla="*/ 63 h 2428"/>
                <a:gd name="T40" fmla="*/ 2162 w 2165"/>
                <a:gd name="T41" fmla="*/ 709 h 2428"/>
                <a:gd name="T42" fmla="*/ 2119 w 2165"/>
                <a:gd name="T43" fmla="*/ 966 h 2428"/>
                <a:gd name="T44" fmla="*/ 2029 w 2165"/>
                <a:gd name="T45" fmla="*/ 1200 h 2428"/>
                <a:gd name="T46" fmla="*/ 1899 w 2165"/>
                <a:gd name="T47" fmla="*/ 1406 h 2428"/>
                <a:gd name="T48" fmla="*/ 1733 w 2165"/>
                <a:gd name="T49" fmla="*/ 1576 h 2428"/>
                <a:gd name="T50" fmla="*/ 1536 w 2165"/>
                <a:gd name="T51" fmla="*/ 1706 h 2428"/>
                <a:gd name="T52" fmla="*/ 1317 w 2165"/>
                <a:gd name="T53" fmla="*/ 1788 h 2428"/>
                <a:gd name="T54" fmla="*/ 1160 w 2165"/>
                <a:gd name="T55" fmla="*/ 2257 h 2428"/>
                <a:gd name="T56" fmla="*/ 1599 w 2165"/>
                <a:gd name="T57" fmla="*/ 2269 h 2428"/>
                <a:gd name="T58" fmla="*/ 1635 w 2165"/>
                <a:gd name="T59" fmla="*/ 2320 h 2428"/>
                <a:gd name="T60" fmla="*/ 1627 w 2165"/>
                <a:gd name="T61" fmla="*/ 2386 h 2428"/>
                <a:gd name="T62" fmla="*/ 1580 w 2165"/>
                <a:gd name="T63" fmla="*/ 2425 h 2428"/>
                <a:gd name="T64" fmla="*/ 585 w 2165"/>
                <a:gd name="T65" fmla="*/ 2425 h 2428"/>
                <a:gd name="T66" fmla="*/ 538 w 2165"/>
                <a:gd name="T67" fmla="*/ 2386 h 2428"/>
                <a:gd name="T68" fmla="*/ 530 w 2165"/>
                <a:gd name="T69" fmla="*/ 2320 h 2428"/>
                <a:gd name="T70" fmla="*/ 566 w 2165"/>
                <a:gd name="T71" fmla="*/ 2269 h 2428"/>
                <a:gd name="T72" fmla="*/ 1005 w 2165"/>
                <a:gd name="T73" fmla="*/ 2257 h 2428"/>
                <a:gd name="T74" fmla="*/ 849 w 2165"/>
                <a:gd name="T75" fmla="*/ 1788 h 2428"/>
                <a:gd name="T76" fmla="*/ 629 w 2165"/>
                <a:gd name="T77" fmla="*/ 1706 h 2428"/>
                <a:gd name="T78" fmla="*/ 433 w 2165"/>
                <a:gd name="T79" fmla="*/ 1576 h 2428"/>
                <a:gd name="T80" fmla="*/ 267 w 2165"/>
                <a:gd name="T81" fmla="*/ 1406 h 2428"/>
                <a:gd name="T82" fmla="*/ 136 w 2165"/>
                <a:gd name="T83" fmla="*/ 1200 h 2428"/>
                <a:gd name="T84" fmla="*/ 46 w 2165"/>
                <a:gd name="T85" fmla="*/ 966 h 2428"/>
                <a:gd name="T86" fmla="*/ 3 w 2165"/>
                <a:gd name="T87" fmla="*/ 709 h 2428"/>
                <a:gd name="T88" fmla="*/ 3 w 2165"/>
                <a:gd name="T89" fmla="*/ 63 h 2428"/>
                <a:gd name="T90" fmla="*/ 38 w 2165"/>
                <a:gd name="T91" fmla="*/ 11 h 24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165" h="2428">
                  <a:moveTo>
                    <a:pt x="77" y="0"/>
                  </a:moveTo>
                  <a:lnTo>
                    <a:pt x="98" y="4"/>
                  </a:lnTo>
                  <a:lnTo>
                    <a:pt x="116" y="11"/>
                  </a:lnTo>
                  <a:lnTo>
                    <a:pt x="132" y="25"/>
                  </a:lnTo>
                  <a:lnTo>
                    <a:pt x="144" y="42"/>
                  </a:lnTo>
                  <a:lnTo>
                    <a:pt x="152" y="63"/>
                  </a:lnTo>
                  <a:lnTo>
                    <a:pt x="155" y="85"/>
                  </a:lnTo>
                  <a:lnTo>
                    <a:pt x="155" y="620"/>
                  </a:lnTo>
                  <a:lnTo>
                    <a:pt x="158" y="704"/>
                  </a:lnTo>
                  <a:lnTo>
                    <a:pt x="167" y="786"/>
                  </a:lnTo>
                  <a:lnTo>
                    <a:pt x="182" y="866"/>
                  </a:lnTo>
                  <a:lnTo>
                    <a:pt x="202" y="944"/>
                  </a:lnTo>
                  <a:lnTo>
                    <a:pt x="228" y="1019"/>
                  </a:lnTo>
                  <a:lnTo>
                    <a:pt x="258" y="1091"/>
                  </a:lnTo>
                  <a:lnTo>
                    <a:pt x="294" y="1159"/>
                  </a:lnTo>
                  <a:lnTo>
                    <a:pt x="334" y="1225"/>
                  </a:lnTo>
                  <a:lnTo>
                    <a:pt x="378" y="1287"/>
                  </a:lnTo>
                  <a:lnTo>
                    <a:pt x="427" y="1344"/>
                  </a:lnTo>
                  <a:lnTo>
                    <a:pt x="479" y="1398"/>
                  </a:lnTo>
                  <a:lnTo>
                    <a:pt x="535" y="1447"/>
                  </a:lnTo>
                  <a:lnTo>
                    <a:pt x="595" y="1491"/>
                  </a:lnTo>
                  <a:lnTo>
                    <a:pt x="657" y="1531"/>
                  </a:lnTo>
                  <a:lnTo>
                    <a:pt x="722" y="1564"/>
                  </a:lnTo>
                  <a:lnTo>
                    <a:pt x="790" y="1593"/>
                  </a:lnTo>
                  <a:lnTo>
                    <a:pt x="860" y="1615"/>
                  </a:lnTo>
                  <a:lnTo>
                    <a:pt x="932" y="1632"/>
                  </a:lnTo>
                  <a:lnTo>
                    <a:pt x="1007" y="1642"/>
                  </a:lnTo>
                  <a:lnTo>
                    <a:pt x="1083" y="1645"/>
                  </a:lnTo>
                  <a:lnTo>
                    <a:pt x="1159" y="1642"/>
                  </a:lnTo>
                  <a:lnTo>
                    <a:pt x="1233" y="1632"/>
                  </a:lnTo>
                  <a:lnTo>
                    <a:pt x="1305" y="1615"/>
                  </a:lnTo>
                  <a:lnTo>
                    <a:pt x="1375" y="1593"/>
                  </a:lnTo>
                  <a:lnTo>
                    <a:pt x="1443" y="1564"/>
                  </a:lnTo>
                  <a:lnTo>
                    <a:pt x="1508" y="1531"/>
                  </a:lnTo>
                  <a:lnTo>
                    <a:pt x="1571" y="1491"/>
                  </a:lnTo>
                  <a:lnTo>
                    <a:pt x="1631" y="1447"/>
                  </a:lnTo>
                  <a:lnTo>
                    <a:pt x="1687" y="1398"/>
                  </a:lnTo>
                  <a:lnTo>
                    <a:pt x="1739" y="1344"/>
                  </a:lnTo>
                  <a:lnTo>
                    <a:pt x="1787" y="1287"/>
                  </a:lnTo>
                  <a:lnTo>
                    <a:pt x="1831" y="1225"/>
                  </a:lnTo>
                  <a:lnTo>
                    <a:pt x="1871" y="1159"/>
                  </a:lnTo>
                  <a:lnTo>
                    <a:pt x="1907" y="1091"/>
                  </a:lnTo>
                  <a:lnTo>
                    <a:pt x="1938" y="1019"/>
                  </a:lnTo>
                  <a:lnTo>
                    <a:pt x="1963" y="944"/>
                  </a:lnTo>
                  <a:lnTo>
                    <a:pt x="1984" y="866"/>
                  </a:lnTo>
                  <a:lnTo>
                    <a:pt x="1998" y="786"/>
                  </a:lnTo>
                  <a:lnTo>
                    <a:pt x="2007" y="704"/>
                  </a:lnTo>
                  <a:lnTo>
                    <a:pt x="2011" y="620"/>
                  </a:lnTo>
                  <a:lnTo>
                    <a:pt x="2011" y="85"/>
                  </a:lnTo>
                  <a:lnTo>
                    <a:pt x="2013" y="63"/>
                  </a:lnTo>
                  <a:lnTo>
                    <a:pt x="2021" y="42"/>
                  </a:lnTo>
                  <a:lnTo>
                    <a:pt x="2033" y="25"/>
                  </a:lnTo>
                  <a:lnTo>
                    <a:pt x="2049" y="11"/>
                  </a:lnTo>
                  <a:lnTo>
                    <a:pt x="2067" y="4"/>
                  </a:lnTo>
                  <a:lnTo>
                    <a:pt x="2088" y="0"/>
                  </a:lnTo>
                  <a:lnTo>
                    <a:pt x="2108" y="4"/>
                  </a:lnTo>
                  <a:lnTo>
                    <a:pt x="2127" y="11"/>
                  </a:lnTo>
                  <a:lnTo>
                    <a:pt x="2143" y="25"/>
                  </a:lnTo>
                  <a:lnTo>
                    <a:pt x="2155" y="42"/>
                  </a:lnTo>
                  <a:lnTo>
                    <a:pt x="2162" y="63"/>
                  </a:lnTo>
                  <a:lnTo>
                    <a:pt x="2165" y="85"/>
                  </a:lnTo>
                  <a:lnTo>
                    <a:pt x="2165" y="620"/>
                  </a:lnTo>
                  <a:lnTo>
                    <a:pt x="2162" y="709"/>
                  </a:lnTo>
                  <a:lnTo>
                    <a:pt x="2153" y="797"/>
                  </a:lnTo>
                  <a:lnTo>
                    <a:pt x="2139" y="882"/>
                  </a:lnTo>
                  <a:lnTo>
                    <a:pt x="2119" y="966"/>
                  </a:lnTo>
                  <a:lnTo>
                    <a:pt x="2094" y="1047"/>
                  </a:lnTo>
                  <a:lnTo>
                    <a:pt x="2064" y="1125"/>
                  </a:lnTo>
                  <a:lnTo>
                    <a:pt x="2029" y="1200"/>
                  </a:lnTo>
                  <a:lnTo>
                    <a:pt x="1990" y="1272"/>
                  </a:lnTo>
                  <a:lnTo>
                    <a:pt x="1946" y="1341"/>
                  </a:lnTo>
                  <a:lnTo>
                    <a:pt x="1899" y="1406"/>
                  </a:lnTo>
                  <a:lnTo>
                    <a:pt x="1847" y="1467"/>
                  </a:lnTo>
                  <a:lnTo>
                    <a:pt x="1791" y="1523"/>
                  </a:lnTo>
                  <a:lnTo>
                    <a:pt x="1733" y="1576"/>
                  </a:lnTo>
                  <a:lnTo>
                    <a:pt x="1670" y="1624"/>
                  </a:lnTo>
                  <a:lnTo>
                    <a:pt x="1604" y="1667"/>
                  </a:lnTo>
                  <a:lnTo>
                    <a:pt x="1536" y="1706"/>
                  </a:lnTo>
                  <a:lnTo>
                    <a:pt x="1465" y="1739"/>
                  </a:lnTo>
                  <a:lnTo>
                    <a:pt x="1392" y="1767"/>
                  </a:lnTo>
                  <a:lnTo>
                    <a:pt x="1317" y="1788"/>
                  </a:lnTo>
                  <a:lnTo>
                    <a:pt x="1239" y="1803"/>
                  </a:lnTo>
                  <a:lnTo>
                    <a:pt x="1160" y="1813"/>
                  </a:lnTo>
                  <a:lnTo>
                    <a:pt x="1160" y="2257"/>
                  </a:lnTo>
                  <a:lnTo>
                    <a:pt x="1560" y="2257"/>
                  </a:lnTo>
                  <a:lnTo>
                    <a:pt x="1580" y="2260"/>
                  </a:lnTo>
                  <a:lnTo>
                    <a:pt x="1599" y="2269"/>
                  </a:lnTo>
                  <a:lnTo>
                    <a:pt x="1615" y="2282"/>
                  </a:lnTo>
                  <a:lnTo>
                    <a:pt x="1627" y="2300"/>
                  </a:lnTo>
                  <a:lnTo>
                    <a:pt x="1635" y="2320"/>
                  </a:lnTo>
                  <a:lnTo>
                    <a:pt x="1638" y="2343"/>
                  </a:lnTo>
                  <a:lnTo>
                    <a:pt x="1635" y="2365"/>
                  </a:lnTo>
                  <a:lnTo>
                    <a:pt x="1627" y="2386"/>
                  </a:lnTo>
                  <a:lnTo>
                    <a:pt x="1615" y="2403"/>
                  </a:lnTo>
                  <a:lnTo>
                    <a:pt x="1599" y="2416"/>
                  </a:lnTo>
                  <a:lnTo>
                    <a:pt x="1580" y="2425"/>
                  </a:lnTo>
                  <a:lnTo>
                    <a:pt x="1560" y="2428"/>
                  </a:lnTo>
                  <a:lnTo>
                    <a:pt x="605" y="2428"/>
                  </a:lnTo>
                  <a:lnTo>
                    <a:pt x="585" y="2425"/>
                  </a:lnTo>
                  <a:lnTo>
                    <a:pt x="566" y="2416"/>
                  </a:lnTo>
                  <a:lnTo>
                    <a:pt x="551" y="2403"/>
                  </a:lnTo>
                  <a:lnTo>
                    <a:pt x="538" y="2386"/>
                  </a:lnTo>
                  <a:lnTo>
                    <a:pt x="530" y="2365"/>
                  </a:lnTo>
                  <a:lnTo>
                    <a:pt x="527" y="2343"/>
                  </a:lnTo>
                  <a:lnTo>
                    <a:pt x="530" y="2320"/>
                  </a:lnTo>
                  <a:lnTo>
                    <a:pt x="538" y="2300"/>
                  </a:lnTo>
                  <a:lnTo>
                    <a:pt x="551" y="2282"/>
                  </a:lnTo>
                  <a:lnTo>
                    <a:pt x="566" y="2269"/>
                  </a:lnTo>
                  <a:lnTo>
                    <a:pt x="585" y="2260"/>
                  </a:lnTo>
                  <a:lnTo>
                    <a:pt x="605" y="2257"/>
                  </a:lnTo>
                  <a:lnTo>
                    <a:pt x="1005" y="2257"/>
                  </a:lnTo>
                  <a:lnTo>
                    <a:pt x="1005" y="1813"/>
                  </a:lnTo>
                  <a:lnTo>
                    <a:pt x="926" y="1803"/>
                  </a:lnTo>
                  <a:lnTo>
                    <a:pt x="849" y="1788"/>
                  </a:lnTo>
                  <a:lnTo>
                    <a:pt x="773" y="1767"/>
                  </a:lnTo>
                  <a:lnTo>
                    <a:pt x="700" y="1739"/>
                  </a:lnTo>
                  <a:lnTo>
                    <a:pt x="629" y="1706"/>
                  </a:lnTo>
                  <a:lnTo>
                    <a:pt x="561" y="1667"/>
                  </a:lnTo>
                  <a:lnTo>
                    <a:pt x="495" y="1624"/>
                  </a:lnTo>
                  <a:lnTo>
                    <a:pt x="433" y="1576"/>
                  </a:lnTo>
                  <a:lnTo>
                    <a:pt x="374" y="1523"/>
                  </a:lnTo>
                  <a:lnTo>
                    <a:pt x="318" y="1467"/>
                  </a:lnTo>
                  <a:lnTo>
                    <a:pt x="267" y="1406"/>
                  </a:lnTo>
                  <a:lnTo>
                    <a:pt x="219" y="1341"/>
                  </a:lnTo>
                  <a:lnTo>
                    <a:pt x="175" y="1272"/>
                  </a:lnTo>
                  <a:lnTo>
                    <a:pt x="136" y="1200"/>
                  </a:lnTo>
                  <a:lnTo>
                    <a:pt x="101" y="1125"/>
                  </a:lnTo>
                  <a:lnTo>
                    <a:pt x="71" y="1047"/>
                  </a:lnTo>
                  <a:lnTo>
                    <a:pt x="46" y="966"/>
                  </a:lnTo>
                  <a:lnTo>
                    <a:pt x="26" y="882"/>
                  </a:lnTo>
                  <a:lnTo>
                    <a:pt x="12" y="797"/>
                  </a:lnTo>
                  <a:lnTo>
                    <a:pt x="3" y="709"/>
                  </a:lnTo>
                  <a:lnTo>
                    <a:pt x="0" y="620"/>
                  </a:lnTo>
                  <a:lnTo>
                    <a:pt x="0" y="85"/>
                  </a:lnTo>
                  <a:lnTo>
                    <a:pt x="3" y="63"/>
                  </a:lnTo>
                  <a:lnTo>
                    <a:pt x="11" y="42"/>
                  </a:lnTo>
                  <a:lnTo>
                    <a:pt x="23" y="25"/>
                  </a:lnTo>
                  <a:lnTo>
                    <a:pt x="38" y="11"/>
                  </a:lnTo>
                  <a:lnTo>
                    <a:pt x="57" y="4"/>
                  </a:lnTo>
                  <a:lnTo>
                    <a:pt x="77" y="0"/>
                  </a:lnTo>
                  <a:close/>
                </a:path>
              </a:pathLst>
            </a:custGeom>
            <a:grpFill/>
            <a:ln w="0">
              <a:noFill/>
              <a:prstDash val="solid"/>
              <a:round/>
            </a:ln>
          </p:spPr>
          <p:txBody>
            <a:bodyPr vert="horz" wrap="square" lIns="91440" tIns="45720" rIns="91440" bIns="45720" numCol="1" anchor="t" anchorCtr="0" compatLnSpc="1"/>
            <a:lstStyle/>
            <a:p>
              <a:endParaRPr lang="en-US">
                <a:solidFill>
                  <a:schemeClr val="tx1">
                    <a:lumMod val="85000"/>
                    <a:lumOff val="15000"/>
                  </a:schemeClr>
                </a:solidFill>
                <a:latin typeface="字魂105号-简雅黑" panose="00000500000000000000" pitchFamily="2" charset="-122"/>
                <a:ea typeface="字魂105号-简雅黑" panose="00000500000000000000" pitchFamily="2" charset="-122"/>
                <a:cs typeface="字魂105号-简雅黑" panose="00000500000000000000" pitchFamily="2" charset="-122"/>
                <a:sym typeface="字魂105号-简雅黑" panose="00000500000000000000" pitchFamily="2" charset="-122"/>
              </a:endParaRPr>
            </a:p>
          </p:txBody>
        </p:sp>
        <p:sp>
          <p:nvSpPr>
            <p:cNvPr id="30" name="Freeform 151"/>
            <p:cNvSpPr>
              <a:spLocks noEditPoints="1"/>
            </p:cNvSpPr>
            <p:nvPr/>
          </p:nvSpPr>
          <p:spPr bwMode="auto">
            <a:xfrm>
              <a:off x="1757363" y="2678113"/>
              <a:ext cx="244475" cy="412750"/>
            </a:xfrm>
            <a:custGeom>
              <a:avLst/>
              <a:gdLst>
                <a:gd name="T0" fmla="*/ 625 w 1387"/>
                <a:gd name="T1" fmla="*/ 173 h 2601"/>
                <a:gd name="T2" fmla="*/ 586 w 1387"/>
                <a:gd name="T3" fmla="*/ 466 h 2601"/>
                <a:gd name="T4" fmla="*/ 548 w 1387"/>
                <a:gd name="T5" fmla="*/ 539 h 2601"/>
                <a:gd name="T6" fmla="*/ 470 w 1387"/>
                <a:gd name="T7" fmla="*/ 539 h 2601"/>
                <a:gd name="T8" fmla="*/ 431 w 1387"/>
                <a:gd name="T9" fmla="*/ 466 h 2601"/>
                <a:gd name="T10" fmla="*/ 311 w 1387"/>
                <a:gd name="T11" fmla="*/ 316 h 2601"/>
                <a:gd name="T12" fmla="*/ 197 w 1387"/>
                <a:gd name="T13" fmla="*/ 491 h 2601"/>
                <a:gd name="T14" fmla="*/ 156 w 1387"/>
                <a:gd name="T15" fmla="*/ 709 h 2601"/>
                <a:gd name="T16" fmla="*/ 475 w 1387"/>
                <a:gd name="T17" fmla="*/ 943 h 2601"/>
                <a:gd name="T18" fmla="*/ 513 w 1387"/>
                <a:gd name="T19" fmla="*/ 1016 h 2601"/>
                <a:gd name="T20" fmla="*/ 475 w 1387"/>
                <a:gd name="T21" fmla="*/ 1090 h 2601"/>
                <a:gd name="T22" fmla="*/ 156 w 1387"/>
                <a:gd name="T23" fmla="*/ 1340 h 2601"/>
                <a:gd name="T24" fmla="*/ 491 w 1387"/>
                <a:gd name="T25" fmla="*/ 1366 h 2601"/>
                <a:gd name="T26" fmla="*/ 511 w 1387"/>
                <a:gd name="T27" fmla="*/ 1449 h 2601"/>
                <a:gd name="T28" fmla="*/ 457 w 1387"/>
                <a:gd name="T29" fmla="*/ 1508 h 2601"/>
                <a:gd name="T30" fmla="*/ 436 w 1387"/>
                <a:gd name="T31" fmla="*/ 1749 h 2601"/>
                <a:gd name="T32" fmla="*/ 503 w 1387"/>
                <a:gd name="T33" fmla="*/ 1791 h 2601"/>
                <a:gd name="T34" fmla="*/ 503 w 1387"/>
                <a:gd name="T35" fmla="*/ 1878 h 2601"/>
                <a:gd name="T36" fmla="*/ 436 w 1387"/>
                <a:gd name="T37" fmla="*/ 1921 h 2601"/>
                <a:gd name="T38" fmla="*/ 191 w 1387"/>
                <a:gd name="T39" fmla="*/ 2093 h 2601"/>
                <a:gd name="T40" fmla="*/ 307 w 1387"/>
                <a:gd name="T41" fmla="*/ 2281 h 2601"/>
                <a:gd name="T42" fmla="*/ 483 w 1387"/>
                <a:gd name="T43" fmla="*/ 2401 h 2601"/>
                <a:gd name="T44" fmla="*/ 745 w 1387"/>
                <a:gd name="T45" fmla="*/ 2430 h 2601"/>
                <a:gd name="T46" fmla="*/ 953 w 1387"/>
                <a:gd name="T47" fmla="*/ 2379 h 2601"/>
                <a:gd name="T48" fmla="*/ 1116 w 1387"/>
                <a:gd name="T49" fmla="*/ 2239 h 2601"/>
                <a:gd name="T50" fmla="*/ 1213 w 1387"/>
                <a:gd name="T51" fmla="*/ 2038 h 2601"/>
                <a:gd name="T52" fmla="*/ 931 w 1387"/>
                <a:gd name="T53" fmla="*/ 1918 h 2601"/>
                <a:gd name="T54" fmla="*/ 877 w 1387"/>
                <a:gd name="T55" fmla="*/ 1858 h 2601"/>
                <a:gd name="T56" fmla="*/ 897 w 1387"/>
                <a:gd name="T57" fmla="*/ 1775 h 2601"/>
                <a:gd name="T58" fmla="*/ 1232 w 1387"/>
                <a:gd name="T59" fmla="*/ 1749 h 2601"/>
                <a:gd name="T60" fmla="*/ 912 w 1387"/>
                <a:gd name="T61" fmla="*/ 1499 h 2601"/>
                <a:gd name="T62" fmla="*/ 874 w 1387"/>
                <a:gd name="T63" fmla="*/ 1425 h 2601"/>
                <a:gd name="T64" fmla="*/ 912 w 1387"/>
                <a:gd name="T65" fmla="*/ 1352 h 2601"/>
                <a:gd name="T66" fmla="*/ 1232 w 1387"/>
                <a:gd name="T67" fmla="*/ 1102 h 2601"/>
                <a:gd name="T68" fmla="*/ 897 w 1387"/>
                <a:gd name="T69" fmla="*/ 1077 h 2601"/>
                <a:gd name="T70" fmla="*/ 877 w 1387"/>
                <a:gd name="T71" fmla="*/ 994 h 2601"/>
                <a:gd name="T72" fmla="*/ 931 w 1387"/>
                <a:gd name="T73" fmla="*/ 934 h 2601"/>
                <a:gd name="T74" fmla="*/ 1229 w 1387"/>
                <a:gd name="T75" fmla="*/ 652 h 2601"/>
                <a:gd name="T76" fmla="*/ 1168 w 1387"/>
                <a:gd name="T77" fmla="*/ 442 h 2601"/>
                <a:gd name="T78" fmla="*/ 1039 w 1387"/>
                <a:gd name="T79" fmla="*/ 281 h 2601"/>
                <a:gd name="T80" fmla="*/ 953 w 1387"/>
                <a:gd name="T81" fmla="*/ 489 h 2601"/>
                <a:gd name="T82" fmla="*/ 899 w 1387"/>
                <a:gd name="T83" fmla="*/ 548 h 2601"/>
                <a:gd name="T84" fmla="*/ 824 w 1387"/>
                <a:gd name="T85" fmla="*/ 526 h 2601"/>
                <a:gd name="T86" fmla="*/ 801 w 1387"/>
                <a:gd name="T87" fmla="*/ 174 h 2601"/>
                <a:gd name="T88" fmla="*/ 741 w 1387"/>
                <a:gd name="T89" fmla="*/ 173 h 2601"/>
                <a:gd name="T90" fmla="*/ 745 w 1387"/>
                <a:gd name="T91" fmla="*/ 0 h 2601"/>
                <a:gd name="T92" fmla="*/ 981 w 1387"/>
                <a:gd name="T93" fmla="*/ 49 h 2601"/>
                <a:gd name="T94" fmla="*/ 1177 w 1387"/>
                <a:gd name="T95" fmla="*/ 185 h 2601"/>
                <a:gd name="T96" fmla="*/ 1318 w 1387"/>
                <a:gd name="T97" fmla="*/ 389 h 2601"/>
                <a:gd name="T98" fmla="*/ 1384 w 1387"/>
                <a:gd name="T99" fmla="*/ 641 h 2601"/>
                <a:gd name="T100" fmla="*/ 1376 w 1387"/>
                <a:gd name="T101" fmla="*/ 2026 h 2601"/>
                <a:gd name="T102" fmla="*/ 1289 w 1387"/>
                <a:gd name="T103" fmla="*/ 2268 h 2601"/>
                <a:gd name="T104" fmla="*/ 1133 w 1387"/>
                <a:gd name="T105" fmla="*/ 2456 h 2601"/>
                <a:gd name="T106" fmla="*/ 925 w 1387"/>
                <a:gd name="T107" fmla="*/ 2572 h 2601"/>
                <a:gd name="T108" fmla="*/ 642 w 1387"/>
                <a:gd name="T109" fmla="*/ 2601 h 2601"/>
                <a:gd name="T110" fmla="*/ 406 w 1387"/>
                <a:gd name="T111" fmla="*/ 2551 h 2601"/>
                <a:gd name="T112" fmla="*/ 210 w 1387"/>
                <a:gd name="T113" fmla="*/ 2415 h 2601"/>
                <a:gd name="T114" fmla="*/ 69 w 1387"/>
                <a:gd name="T115" fmla="*/ 2212 h 2601"/>
                <a:gd name="T116" fmla="*/ 3 w 1387"/>
                <a:gd name="T117" fmla="*/ 1960 h 2601"/>
                <a:gd name="T118" fmla="*/ 12 w 1387"/>
                <a:gd name="T119" fmla="*/ 575 h 2601"/>
                <a:gd name="T120" fmla="*/ 98 w 1387"/>
                <a:gd name="T121" fmla="*/ 334 h 2601"/>
                <a:gd name="T122" fmla="*/ 254 w 1387"/>
                <a:gd name="T123" fmla="*/ 145 h 2601"/>
                <a:gd name="T124" fmla="*/ 462 w 1387"/>
                <a:gd name="T125" fmla="*/ 28 h 26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87" h="2601">
                  <a:moveTo>
                    <a:pt x="694" y="173"/>
                  </a:moveTo>
                  <a:lnTo>
                    <a:pt x="669" y="173"/>
                  </a:lnTo>
                  <a:lnTo>
                    <a:pt x="646" y="173"/>
                  </a:lnTo>
                  <a:lnTo>
                    <a:pt x="625" y="173"/>
                  </a:lnTo>
                  <a:lnTo>
                    <a:pt x="607" y="174"/>
                  </a:lnTo>
                  <a:lnTo>
                    <a:pt x="594" y="174"/>
                  </a:lnTo>
                  <a:lnTo>
                    <a:pt x="586" y="174"/>
                  </a:lnTo>
                  <a:lnTo>
                    <a:pt x="586" y="466"/>
                  </a:lnTo>
                  <a:lnTo>
                    <a:pt x="583" y="489"/>
                  </a:lnTo>
                  <a:lnTo>
                    <a:pt x="575" y="510"/>
                  </a:lnTo>
                  <a:lnTo>
                    <a:pt x="563" y="526"/>
                  </a:lnTo>
                  <a:lnTo>
                    <a:pt x="548" y="539"/>
                  </a:lnTo>
                  <a:lnTo>
                    <a:pt x="529" y="548"/>
                  </a:lnTo>
                  <a:lnTo>
                    <a:pt x="509" y="552"/>
                  </a:lnTo>
                  <a:lnTo>
                    <a:pt x="488" y="548"/>
                  </a:lnTo>
                  <a:lnTo>
                    <a:pt x="470" y="539"/>
                  </a:lnTo>
                  <a:lnTo>
                    <a:pt x="454" y="526"/>
                  </a:lnTo>
                  <a:lnTo>
                    <a:pt x="442" y="510"/>
                  </a:lnTo>
                  <a:lnTo>
                    <a:pt x="434" y="489"/>
                  </a:lnTo>
                  <a:lnTo>
                    <a:pt x="431" y="466"/>
                  </a:lnTo>
                  <a:lnTo>
                    <a:pt x="431" y="224"/>
                  </a:lnTo>
                  <a:lnTo>
                    <a:pt x="388" y="251"/>
                  </a:lnTo>
                  <a:lnTo>
                    <a:pt x="348" y="281"/>
                  </a:lnTo>
                  <a:lnTo>
                    <a:pt x="311" y="316"/>
                  </a:lnTo>
                  <a:lnTo>
                    <a:pt x="277" y="355"/>
                  </a:lnTo>
                  <a:lnTo>
                    <a:pt x="246" y="397"/>
                  </a:lnTo>
                  <a:lnTo>
                    <a:pt x="220" y="442"/>
                  </a:lnTo>
                  <a:lnTo>
                    <a:pt x="197" y="491"/>
                  </a:lnTo>
                  <a:lnTo>
                    <a:pt x="180" y="543"/>
                  </a:lnTo>
                  <a:lnTo>
                    <a:pt x="167" y="596"/>
                  </a:lnTo>
                  <a:lnTo>
                    <a:pt x="158" y="652"/>
                  </a:lnTo>
                  <a:lnTo>
                    <a:pt x="156" y="709"/>
                  </a:lnTo>
                  <a:lnTo>
                    <a:pt x="156" y="931"/>
                  </a:lnTo>
                  <a:lnTo>
                    <a:pt x="436" y="931"/>
                  </a:lnTo>
                  <a:lnTo>
                    <a:pt x="457" y="934"/>
                  </a:lnTo>
                  <a:lnTo>
                    <a:pt x="475" y="943"/>
                  </a:lnTo>
                  <a:lnTo>
                    <a:pt x="491" y="956"/>
                  </a:lnTo>
                  <a:lnTo>
                    <a:pt x="503" y="973"/>
                  </a:lnTo>
                  <a:lnTo>
                    <a:pt x="511" y="994"/>
                  </a:lnTo>
                  <a:lnTo>
                    <a:pt x="513" y="1016"/>
                  </a:lnTo>
                  <a:lnTo>
                    <a:pt x="511" y="1039"/>
                  </a:lnTo>
                  <a:lnTo>
                    <a:pt x="503" y="1060"/>
                  </a:lnTo>
                  <a:lnTo>
                    <a:pt x="491" y="1077"/>
                  </a:lnTo>
                  <a:lnTo>
                    <a:pt x="475" y="1090"/>
                  </a:lnTo>
                  <a:lnTo>
                    <a:pt x="457" y="1099"/>
                  </a:lnTo>
                  <a:lnTo>
                    <a:pt x="436" y="1102"/>
                  </a:lnTo>
                  <a:lnTo>
                    <a:pt x="156" y="1102"/>
                  </a:lnTo>
                  <a:lnTo>
                    <a:pt x="156" y="1340"/>
                  </a:lnTo>
                  <a:lnTo>
                    <a:pt x="436" y="1340"/>
                  </a:lnTo>
                  <a:lnTo>
                    <a:pt x="457" y="1344"/>
                  </a:lnTo>
                  <a:lnTo>
                    <a:pt x="475" y="1352"/>
                  </a:lnTo>
                  <a:lnTo>
                    <a:pt x="491" y="1366"/>
                  </a:lnTo>
                  <a:lnTo>
                    <a:pt x="503" y="1382"/>
                  </a:lnTo>
                  <a:lnTo>
                    <a:pt x="511" y="1403"/>
                  </a:lnTo>
                  <a:lnTo>
                    <a:pt x="513" y="1425"/>
                  </a:lnTo>
                  <a:lnTo>
                    <a:pt x="511" y="1449"/>
                  </a:lnTo>
                  <a:lnTo>
                    <a:pt x="503" y="1468"/>
                  </a:lnTo>
                  <a:lnTo>
                    <a:pt x="491" y="1486"/>
                  </a:lnTo>
                  <a:lnTo>
                    <a:pt x="475" y="1499"/>
                  </a:lnTo>
                  <a:lnTo>
                    <a:pt x="457" y="1508"/>
                  </a:lnTo>
                  <a:lnTo>
                    <a:pt x="436" y="1512"/>
                  </a:lnTo>
                  <a:lnTo>
                    <a:pt x="156" y="1512"/>
                  </a:lnTo>
                  <a:lnTo>
                    <a:pt x="156" y="1749"/>
                  </a:lnTo>
                  <a:lnTo>
                    <a:pt x="436" y="1749"/>
                  </a:lnTo>
                  <a:lnTo>
                    <a:pt x="457" y="1753"/>
                  </a:lnTo>
                  <a:lnTo>
                    <a:pt x="475" y="1760"/>
                  </a:lnTo>
                  <a:lnTo>
                    <a:pt x="491" y="1775"/>
                  </a:lnTo>
                  <a:lnTo>
                    <a:pt x="503" y="1791"/>
                  </a:lnTo>
                  <a:lnTo>
                    <a:pt x="511" y="1812"/>
                  </a:lnTo>
                  <a:lnTo>
                    <a:pt x="513" y="1835"/>
                  </a:lnTo>
                  <a:lnTo>
                    <a:pt x="511" y="1858"/>
                  </a:lnTo>
                  <a:lnTo>
                    <a:pt x="503" y="1878"/>
                  </a:lnTo>
                  <a:lnTo>
                    <a:pt x="491" y="1895"/>
                  </a:lnTo>
                  <a:lnTo>
                    <a:pt x="475" y="1909"/>
                  </a:lnTo>
                  <a:lnTo>
                    <a:pt x="457" y="1918"/>
                  </a:lnTo>
                  <a:lnTo>
                    <a:pt x="436" y="1921"/>
                  </a:lnTo>
                  <a:lnTo>
                    <a:pt x="156" y="1921"/>
                  </a:lnTo>
                  <a:lnTo>
                    <a:pt x="162" y="1981"/>
                  </a:lnTo>
                  <a:lnTo>
                    <a:pt x="174" y="2038"/>
                  </a:lnTo>
                  <a:lnTo>
                    <a:pt x="191" y="2093"/>
                  </a:lnTo>
                  <a:lnTo>
                    <a:pt x="213" y="2145"/>
                  </a:lnTo>
                  <a:lnTo>
                    <a:pt x="240" y="2194"/>
                  </a:lnTo>
                  <a:lnTo>
                    <a:pt x="271" y="2239"/>
                  </a:lnTo>
                  <a:lnTo>
                    <a:pt x="307" y="2281"/>
                  </a:lnTo>
                  <a:lnTo>
                    <a:pt x="346" y="2319"/>
                  </a:lnTo>
                  <a:lnTo>
                    <a:pt x="389" y="2351"/>
                  </a:lnTo>
                  <a:lnTo>
                    <a:pt x="435" y="2379"/>
                  </a:lnTo>
                  <a:lnTo>
                    <a:pt x="483" y="2401"/>
                  </a:lnTo>
                  <a:lnTo>
                    <a:pt x="534" y="2416"/>
                  </a:lnTo>
                  <a:lnTo>
                    <a:pt x="587" y="2426"/>
                  </a:lnTo>
                  <a:lnTo>
                    <a:pt x="642" y="2430"/>
                  </a:lnTo>
                  <a:lnTo>
                    <a:pt x="745" y="2430"/>
                  </a:lnTo>
                  <a:lnTo>
                    <a:pt x="800" y="2426"/>
                  </a:lnTo>
                  <a:lnTo>
                    <a:pt x="853" y="2416"/>
                  </a:lnTo>
                  <a:lnTo>
                    <a:pt x="904" y="2401"/>
                  </a:lnTo>
                  <a:lnTo>
                    <a:pt x="953" y="2379"/>
                  </a:lnTo>
                  <a:lnTo>
                    <a:pt x="998" y="2351"/>
                  </a:lnTo>
                  <a:lnTo>
                    <a:pt x="1041" y="2319"/>
                  </a:lnTo>
                  <a:lnTo>
                    <a:pt x="1080" y="2281"/>
                  </a:lnTo>
                  <a:lnTo>
                    <a:pt x="1116" y="2239"/>
                  </a:lnTo>
                  <a:lnTo>
                    <a:pt x="1147" y="2194"/>
                  </a:lnTo>
                  <a:lnTo>
                    <a:pt x="1174" y="2145"/>
                  </a:lnTo>
                  <a:lnTo>
                    <a:pt x="1196" y="2093"/>
                  </a:lnTo>
                  <a:lnTo>
                    <a:pt x="1213" y="2038"/>
                  </a:lnTo>
                  <a:lnTo>
                    <a:pt x="1225" y="1981"/>
                  </a:lnTo>
                  <a:lnTo>
                    <a:pt x="1231" y="1921"/>
                  </a:lnTo>
                  <a:lnTo>
                    <a:pt x="951" y="1921"/>
                  </a:lnTo>
                  <a:lnTo>
                    <a:pt x="931" y="1918"/>
                  </a:lnTo>
                  <a:lnTo>
                    <a:pt x="912" y="1909"/>
                  </a:lnTo>
                  <a:lnTo>
                    <a:pt x="897" y="1895"/>
                  </a:lnTo>
                  <a:lnTo>
                    <a:pt x="885" y="1878"/>
                  </a:lnTo>
                  <a:lnTo>
                    <a:pt x="877" y="1858"/>
                  </a:lnTo>
                  <a:lnTo>
                    <a:pt x="874" y="1835"/>
                  </a:lnTo>
                  <a:lnTo>
                    <a:pt x="877" y="1812"/>
                  </a:lnTo>
                  <a:lnTo>
                    <a:pt x="885" y="1791"/>
                  </a:lnTo>
                  <a:lnTo>
                    <a:pt x="897" y="1775"/>
                  </a:lnTo>
                  <a:lnTo>
                    <a:pt x="912" y="1760"/>
                  </a:lnTo>
                  <a:lnTo>
                    <a:pt x="931" y="1753"/>
                  </a:lnTo>
                  <a:lnTo>
                    <a:pt x="951" y="1749"/>
                  </a:lnTo>
                  <a:lnTo>
                    <a:pt x="1232" y="1749"/>
                  </a:lnTo>
                  <a:lnTo>
                    <a:pt x="1232" y="1512"/>
                  </a:lnTo>
                  <a:lnTo>
                    <a:pt x="951" y="1512"/>
                  </a:lnTo>
                  <a:lnTo>
                    <a:pt x="931" y="1508"/>
                  </a:lnTo>
                  <a:lnTo>
                    <a:pt x="912" y="1499"/>
                  </a:lnTo>
                  <a:lnTo>
                    <a:pt x="897" y="1486"/>
                  </a:lnTo>
                  <a:lnTo>
                    <a:pt x="885" y="1468"/>
                  </a:lnTo>
                  <a:lnTo>
                    <a:pt x="877" y="1449"/>
                  </a:lnTo>
                  <a:lnTo>
                    <a:pt x="874" y="1425"/>
                  </a:lnTo>
                  <a:lnTo>
                    <a:pt x="877" y="1403"/>
                  </a:lnTo>
                  <a:lnTo>
                    <a:pt x="885" y="1382"/>
                  </a:lnTo>
                  <a:lnTo>
                    <a:pt x="897" y="1366"/>
                  </a:lnTo>
                  <a:lnTo>
                    <a:pt x="912" y="1352"/>
                  </a:lnTo>
                  <a:lnTo>
                    <a:pt x="931" y="1344"/>
                  </a:lnTo>
                  <a:lnTo>
                    <a:pt x="951" y="1340"/>
                  </a:lnTo>
                  <a:lnTo>
                    <a:pt x="1232" y="1340"/>
                  </a:lnTo>
                  <a:lnTo>
                    <a:pt x="1232" y="1102"/>
                  </a:lnTo>
                  <a:lnTo>
                    <a:pt x="951" y="1102"/>
                  </a:lnTo>
                  <a:lnTo>
                    <a:pt x="931" y="1099"/>
                  </a:lnTo>
                  <a:lnTo>
                    <a:pt x="912" y="1090"/>
                  </a:lnTo>
                  <a:lnTo>
                    <a:pt x="897" y="1077"/>
                  </a:lnTo>
                  <a:lnTo>
                    <a:pt x="885" y="1060"/>
                  </a:lnTo>
                  <a:lnTo>
                    <a:pt x="877" y="1039"/>
                  </a:lnTo>
                  <a:lnTo>
                    <a:pt x="874" y="1016"/>
                  </a:lnTo>
                  <a:lnTo>
                    <a:pt x="877" y="994"/>
                  </a:lnTo>
                  <a:lnTo>
                    <a:pt x="885" y="973"/>
                  </a:lnTo>
                  <a:lnTo>
                    <a:pt x="897" y="956"/>
                  </a:lnTo>
                  <a:lnTo>
                    <a:pt x="912" y="943"/>
                  </a:lnTo>
                  <a:lnTo>
                    <a:pt x="931" y="934"/>
                  </a:lnTo>
                  <a:lnTo>
                    <a:pt x="951" y="931"/>
                  </a:lnTo>
                  <a:lnTo>
                    <a:pt x="1232" y="931"/>
                  </a:lnTo>
                  <a:lnTo>
                    <a:pt x="1232" y="709"/>
                  </a:lnTo>
                  <a:lnTo>
                    <a:pt x="1229" y="652"/>
                  </a:lnTo>
                  <a:lnTo>
                    <a:pt x="1221" y="596"/>
                  </a:lnTo>
                  <a:lnTo>
                    <a:pt x="1208" y="543"/>
                  </a:lnTo>
                  <a:lnTo>
                    <a:pt x="1190" y="491"/>
                  </a:lnTo>
                  <a:lnTo>
                    <a:pt x="1168" y="442"/>
                  </a:lnTo>
                  <a:lnTo>
                    <a:pt x="1141" y="397"/>
                  </a:lnTo>
                  <a:lnTo>
                    <a:pt x="1111" y="355"/>
                  </a:lnTo>
                  <a:lnTo>
                    <a:pt x="1077" y="316"/>
                  </a:lnTo>
                  <a:lnTo>
                    <a:pt x="1039" y="281"/>
                  </a:lnTo>
                  <a:lnTo>
                    <a:pt x="999" y="251"/>
                  </a:lnTo>
                  <a:lnTo>
                    <a:pt x="956" y="224"/>
                  </a:lnTo>
                  <a:lnTo>
                    <a:pt x="956" y="466"/>
                  </a:lnTo>
                  <a:lnTo>
                    <a:pt x="953" y="489"/>
                  </a:lnTo>
                  <a:lnTo>
                    <a:pt x="945" y="510"/>
                  </a:lnTo>
                  <a:lnTo>
                    <a:pt x="933" y="526"/>
                  </a:lnTo>
                  <a:lnTo>
                    <a:pt x="918" y="539"/>
                  </a:lnTo>
                  <a:lnTo>
                    <a:pt x="899" y="548"/>
                  </a:lnTo>
                  <a:lnTo>
                    <a:pt x="879" y="552"/>
                  </a:lnTo>
                  <a:lnTo>
                    <a:pt x="858" y="548"/>
                  </a:lnTo>
                  <a:lnTo>
                    <a:pt x="840" y="539"/>
                  </a:lnTo>
                  <a:lnTo>
                    <a:pt x="824" y="526"/>
                  </a:lnTo>
                  <a:lnTo>
                    <a:pt x="812" y="510"/>
                  </a:lnTo>
                  <a:lnTo>
                    <a:pt x="804" y="489"/>
                  </a:lnTo>
                  <a:lnTo>
                    <a:pt x="801" y="466"/>
                  </a:lnTo>
                  <a:lnTo>
                    <a:pt x="801" y="174"/>
                  </a:lnTo>
                  <a:lnTo>
                    <a:pt x="793" y="174"/>
                  </a:lnTo>
                  <a:lnTo>
                    <a:pt x="780" y="174"/>
                  </a:lnTo>
                  <a:lnTo>
                    <a:pt x="762" y="173"/>
                  </a:lnTo>
                  <a:lnTo>
                    <a:pt x="741" y="173"/>
                  </a:lnTo>
                  <a:lnTo>
                    <a:pt x="718" y="173"/>
                  </a:lnTo>
                  <a:lnTo>
                    <a:pt x="694" y="173"/>
                  </a:lnTo>
                  <a:close/>
                  <a:moveTo>
                    <a:pt x="642" y="0"/>
                  </a:moveTo>
                  <a:lnTo>
                    <a:pt x="745" y="0"/>
                  </a:lnTo>
                  <a:lnTo>
                    <a:pt x="807" y="3"/>
                  </a:lnTo>
                  <a:lnTo>
                    <a:pt x="867" y="13"/>
                  </a:lnTo>
                  <a:lnTo>
                    <a:pt x="925" y="28"/>
                  </a:lnTo>
                  <a:lnTo>
                    <a:pt x="981" y="49"/>
                  </a:lnTo>
                  <a:lnTo>
                    <a:pt x="1034" y="76"/>
                  </a:lnTo>
                  <a:lnTo>
                    <a:pt x="1085" y="108"/>
                  </a:lnTo>
                  <a:lnTo>
                    <a:pt x="1133" y="145"/>
                  </a:lnTo>
                  <a:lnTo>
                    <a:pt x="1177" y="185"/>
                  </a:lnTo>
                  <a:lnTo>
                    <a:pt x="1218" y="231"/>
                  </a:lnTo>
                  <a:lnTo>
                    <a:pt x="1256" y="281"/>
                  </a:lnTo>
                  <a:lnTo>
                    <a:pt x="1289" y="334"/>
                  </a:lnTo>
                  <a:lnTo>
                    <a:pt x="1318" y="389"/>
                  </a:lnTo>
                  <a:lnTo>
                    <a:pt x="1342" y="449"/>
                  </a:lnTo>
                  <a:lnTo>
                    <a:pt x="1362" y="511"/>
                  </a:lnTo>
                  <a:lnTo>
                    <a:pt x="1376" y="575"/>
                  </a:lnTo>
                  <a:lnTo>
                    <a:pt x="1384" y="641"/>
                  </a:lnTo>
                  <a:lnTo>
                    <a:pt x="1387" y="709"/>
                  </a:lnTo>
                  <a:lnTo>
                    <a:pt x="1387" y="1892"/>
                  </a:lnTo>
                  <a:lnTo>
                    <a:pt x="1384" y="1960"/>
                  </a:lnTo>
                  <a:lnTo>
                    <a:pt x="1376" y="2026"/>
                  </a:lnTo>
                  <a:lnTo>
                    <a:pt x="1362" y="2091"/>
                  </a:lnTo>
                  <a:lnTo>
                    <a:pt x="1342" y="2152"/>
                  </a:lnTo>
                  <a:lnTo>
                    <a:pt x="1318" y="2212"/>
                  </a:lnTo>
                  <a:lnTo>
                    <a:pt x="1289" y="2268"/>
                  </a:lnTo>
                  <a:lnTo>
                    <a:pt x="1256" y="2320"/>
                  </a:lnTo>
                  <a:lnTo>
                    <a:pt x="1218" y="2370"/>
                  </a:lnTo>
                  <a:lnTo>
                    <a:pt x="1177" y="2415"/>
                  </a:lnTo>
                  <a:lnTo>
                    <a:pt x="1133" y="2456"/>
                  </a:lnTo>
                  <a:lnTo>
                    <a:pt x="1085" y="2493"/>
                  </a:lnTo>
                  <a:lnTo>
                    <a:pt x="1034" y="2525"/>
                  </a:lnTo>
                  <a:lnTo>
                    <a:pt x="981" y="2551"/>
                  </a:lnTo>
                  <a:lnTo>
                    <a:pt x="925" y="2572"/>
                  </a:lnTo>
                  <a:lnTo>
                    <a:pt x="867" y="2588"/>
                  </a:lnTo>
                  <a:lnTo>
                    <a:pt x="807" y="2598"/>
                  </a:lnTo>
                  <a:lnTo>
                    <a:pt x="745" y="2601"/>
                  </a:lnTo>
                  <a:lnTo>
                    <a:pt x="642" y="2601"/>
                  </a:lnTo>
                  <a:lnTo>
                    <a:pt x="580" y="2598"/>
                  </a:lnTo>
                  <a:lnTo>
                    <a:pt x="520" y="2588"/>
                  </a:lnTo>
                  <a:lnTo>
                    <a:pt x="462" y="2572"/>
                  </a:lnTo>
                  <a:lnTo>
                    <a:pt x="406" y="2551"/>
                  </a:lnTo>
                  <a:lnTo>
                    <a:pt x="353" y="2525"/>
                  </a:lnTo>
                  <a:lnTo>
                    <a:pt x="302" y="2493"/>
                  </a:lnTo>
                  <a:lnTo>
                    <a:pt x="254" y="2456"/>
                  </a:lnTo>
                  <a:lnTo>
                    <a:pt x="210" y="2415"/>
                  </a:lnTo>
                  <a:lnTo>
                    <a:pt x="169" y="2370"/>
                  </a:lnTo>
                  <a:lnTo>
                    <a:pt x="131" y="2320"/>
                  </a:lnTo>
                  <a:lnTo>
                    <a:pt x="98" y="2268"/>
                  </a:lnTo>
                  <a:lnTo>
                    <a:pt x="69" y="2212"/>
                  </a:lnTo>
                  <a:lnTo>
                    <a:pt x="45" y="2152"/>
                  </a:lnTo>
                  <a:lnTo>
                    <a:pt x="26" y="2091"/>
                  </a:lnTo>
                  <a:lnTo>
                    <a:pt x="12" y="2026"/>
                  </a:lnTo>
                  <a:lnTo>
                    <a:pt x="3" y="1960"/>
                  </a:lnTo>
                  <a:lnTo>
                    <a:pt x="0" y="1892"/>
                  </a:lnTo>
                  <a:lnTo>
                    <a:pt x="0" y="709"/>
                  </a:lnTo>
                  <a:lnTo>
                    <a:pt x="3" y="641"/>
                  </a:lnTo>
                  <a:lnTo>
                    <a:pt x="12" y="575"/>
                  </a:lnTo>
                  <a:lnTo>
                    <a:pt x="26" y="511"/>
                  </a:lnTo>
                  <a:lnTo>
                    <a:pt x="45" y="449"/>
                  </a:lnTo>
                  <a:lnTo>
                    <a:pt x="69" y="389"/>
                  </a:lnTo>
                  <a:lnTo>
                    <a:pt x="98" y="334"/>
                  </a:lnTo>
                  <a:lnTo>
                    <a:pt x="131" y="281"/>
                  </a:lnTo>
                  <a:lnTo>
                    <a:pt x="169" y="231"/>
                  </a:lnTo>
                  <a:lnTo>
                    <a:pt x="210" y="185"/>
                  </a:lnTo>
                  <a:lnTo>
                    <a:pt x="254" y="145"/>
                  </a:lnTo>
                  <a:lnTo>
                    <a:pt x="302" y="108"/>
                  </a:lnTo>
                  <a:lnTo>
                    <a:pt x="353" y="76"/>
                  </a:lnTo>
                  <a:lnTo>
                    <a:pt x="406" y="49"/>
                  </a:lnTo>
                  <a:lnTo>
                    <a:pt x="462" y="28"/>
                  </a:lnTo>
                  <a:lnTo>
                    <a:pt x="520" y="13"/>
                  </a:lnTo>
                  <a:lnTo>
                    <a:pt x="580" y="3"/>
                  </a:lnTo>
                  <a:lnTo>
                    <a:pt x="642" y="0"/>
                  </a:lnTo>
                  <a:close/>
                </a:path>
              </a:pathLst>
            </a:custGeom>
            <a:grpFill/>
            <a:ln w="0">
              <a:noFill/>
              <a:prstDash val="solid"/>
              <a:round/>
            </a:ln>
          </p:spPr>
          <p:txBody>
            <a:bodyPr vert="horz" wrap="square" lIns="91440" tIns="45720" rIns="91440" bIns="45720" numCol="1" anchor="t" anchorCtr="0" compatLnSpc="1"/>
            <a:lstStyle/>
            <a:p>
              <a:endParaRPr lang="en-US">
                <a:solidFill>
                  <a:schemeClr val="tx1">
                    <a:lumMod val="85000"/>
                    <a:lumOff val="15000"/>
                  </a:schemeClr>
                </a:solidFill>
                <a:latin typeface="字魂105号-简雅黑" panose="00000500000000000000" pitchFamily="2" charset="-122"/>
                <a:ea typeface="字魂105号-简雅黑" panose="00000500000000000000" pitchFamily="2" charset="-122"/>
                <a:cs typeface="字魂105号-简雅黑" panose="00000500000000000000" pitchFamily="2" charset="-122"/>
                <a:sym typeface="字魂105号-简雅黑" panose="00000500000000000000" pitchFamily="2" charset="-122"/>
              </a:endParaRPr>
            </a:p>
          </p:txBody>
        </p:sp>
      </p:grpSp>
      <p:sp>
        <p:nvSpPr>
          <p:cNvPr id="31" name="Freeform 331"/>
          <p:cNvSpPr>
            <a:spLocks noEditPoints="1"/>
          </p:cNvSpPr>
          <p:nvPr/>
        </p:nvSpPr>
        <p:spPr bwMode="auto">
          <a:xfrm>
            <a:off x="7111526" y="5175944"/>
            <a:ext cx="579438" cy="476250"/>
          </a:xfrm>
          <a:custGeom>
            <a:avLst/>
            <a:gdLst>
              <a:gd name="T0" fmla="*/ 1636 w 3650"/>
              <a:gd name="T1" fmla="*/ 1809 h 2997"/>
              <a:gd name="T2" fmla="*/ 1656 w 3650"/>
              <a:gd name="T3" fmla="*/ 1844 h 2997"/>
              <a:gd name="T4" fmla="*/ 1658 w 3650"/>
              <a:gd name="T5" fmla="*/ 2738 h 2997"/>
              <a:gd name="T6" fmla="*/ 1995 w 3650"/>
              <a:gd name="T7" fmla="*/ 1864 h 2997"/>
              <a:gd name="T8" fmla="*/ 2005 w 3650"/>
              <a:gd name="T9" fmla="*/ 1826 h 2997"/>
              <a:gd name="T10" fmla="*/ 3106 w 3650"/>
              <a:gd name="T11" fmla="*/ 721 h 2997"/>
              <a:gd name="T12" fmla="*/ 227 w 3650"/>
              <a:gd name="T13" fmla="*/ 152 h 2997"/>
              <a:gd name="T14" fmla="*/ 189 w 3650"/>
              <a:gd name="T15" fmla="*/ 162 h 2997"/>
              <a:gd name="T16" fmla="*/ 161 w 3650"/>
              <a:gd name="T17" fmla="*/ 189 h 2997"/>
              <a:gd name="T18" fmla="*/ 152 w 3650"/>
              <a:gd name="T19" fmla="*/ 227 h 2997"/>
              <a:gd name="T20" fmla="*/ 154 w 3650"/>
              <a:gd name="T21" fmla="*/ 515 h 2997"/>
              <a:gd name="T22" fmla="*/ 174 w 3650"/>
              <a:gd name="T23" fmla="*/ 548 h 2997"/>
              <a:gd name="T24" fmla="*/ 207 w 3650"/>
              <a:gd name="T25" fmla="*/ 568 h 2997"/>
              <a:gd name="T26" fmla="*/ 3423 w 3650"/>
              <a:gd name="T27" fmla="*/ 570 h 2997"/>
              <a:gd name="T28" fmla="*/ 3461 w 3650"/>
              <a:gd name="T29" fmla="*/ 560 h 2997"/>
              <a:gd name="T30" fmla="*/ 3489 w 3650"/>
              <a:gd name="T31" fmla="*/ 532 h 2997"/>
              <a:gd name="T32" fmla="*/ 3498 w 3650"/>
              <a:gd name="T33" fmla="*/ 495 h 2997"/>
              <a:gd name="T34" fmla="*/ 3496 w 3650"/>
              <a:gd name="T35" fmla="*/ 207 h 2997"/>
              <a:gd name="T36" fmla="*/ 3476 w 3650"/>
              <a:gd name="T37" fmla="*/ 174 h 2997"/>
              <a:gd name="T38" fmla="*/ 3443 w 3650"/>
              <a:gd name="T39" fmla="*/ 155 h 2997"/>
              <a:gd name="T40" fmla="*/ 227 w 3650"/>
              <a:gd name="T41" fmla="*/ 152 h 2997"/>
              <a:gd name="T42" fmla="*/ 3423 w 3650"/>
              <a:gd name="T43" fmla="*/ 0 h 2997"/>
              <a:gd name="T44" fmla="*/ 3495 w 3650"/>
              <a:gd name="T45" fmla="*/ 12 h 2997"/>
              <a:gd name="T46" fmla="*/ 3557 w 3650"/>
              <a:gd name="T47" fmla="*/ 45 h 2997"/>
              <a:gd name="T48" fmla="*/ 3606 w 3650"/>
              <a:gd name="T49" fmla="*/ 93 h 2997"/>
              <a:gd name="T50" fmla="*/ 3639 w 3650"/>
              <a:gd name="T51" fmla="*/ 156 h 2997"/>
              <a:gd name="T52" fmla="*/ 3650 w 3650"/>
              <a:gd name="T53" fmla="*/ 227 h 2997"/>
              <a:gd name="T54" fmla="*/ 3647 w 3650"/>
              <a:gd name="T55" fmla="*/ 531 h 2997"/>
              <a:gd name="T56" fmla="*/ 3625 w 3650"/>
              <a:gd name="T57" fmla="*/ 599 h 2997"/>
              <a:gd name="T58" fmla="*/ 3584 w 3650"/>
              <a:gd name="T59" fmla="*/ 655 h 2997"/>
              <a:gd name="T60" fmla="*/ 3527 w 3650"/>
              <a:gd name="T61" fmla="*/ 696 h 2997"/>
              <a:gd name="T62" fmla="*/ 3460 w 3650"/>
              <a:gd name="T63" fmla="*/ 719 h 2997"/>
              <a:gd name="T64" fmla="*/ 3319 w 3650"/>
              <a:gd name="T65" fmla="*/ 721 h 2997"/>
              <a:gd name="T66" fmla="*/ 2147 w 3650"/>
              <a:gd name="T67" fmla="*/ 2432 h 2997"/>
              <a:gd name="T68" fmla="*/ 2136 w 3650"/>
              <a:gd name="T69" fmla="*/ 2471 h 2997"/>
              <a:gd name="T70" fmla="*/ 1636 w 3650"/>
              <a:gd name="T71" fmla="*/ 2975 h 2997"/>
              <a:gd name="T72" fmla="*/ 1602 w 3650"/>
              <a:gd name="T73" fmla="*/ 2994 h 2997"/>
              <a:gd name="T74" fmla="*/ 1567 w 3650"/>
              <a:gd name="T75" fmla="*/ 2995 h 2997"/>
              <a:gd name="T76" fmla="*/ 1537 w 3650"/>
              <a:gd name="T77" fmla="*/ 2983 h 2997"/>
              <a:gd name="T78" fmla="*/ 1514 w 3650"/>
              <a:gd name="T79" fmla="*/ 2955 h 2997"/>
              <a:gd name="T80" fmla="*/ 1506 w 3650"/>
              <a:gd name="T81" fmla="*/ 2921 h 2997"/>
              <a:gd name="T82" fmla="*/ 333 w 3650"/>
              <a:gd name="T83" fmla="*/ 721 h 2997"/>
              <a:gd name="T84" fmla="*/ 190 w 3650"/>
              <a:gd name="T85" fmla="*/ 719 h 2997"/>
              <a:gd name="T86" fmla="*/ 123 w 3650"/>
              <a:gd name="T87" fmla="*/ 696 h 2997"/>
              <a:gd name="T88" fmla="*/ 66 w 3650"/>
              <a:gd name="T89" fmla="*/ 655 h 2997"/>
              <a:gd name="T90" fmla="*/ 25 w 3650"/>
              <a:gd name="T91" fmla="*/ 599 h 2997"/>
              <a:gd name="T92" fmla="*/ 3 w 3650"/>
              <a:gd name="T93" fmla="*/ 531 h 2997"/>
              <a:gd name="T94" fmla="*/ 0 w 3650"/>
              <a:gd name="T95" fmla="*/ 227 h 2997"/>
              <a:gd name="T96" fmla="*/ 11 w 3650"/>
              <a:gd name="T97" fmla="*/ 156 h 2997"/>
              <a:gd name="T98" fmla="*/ 44 w 3650"/>
              <a:gd name="T99" fmla="*/ 93 h 2997"/>
              <a:gd name="T100" fmla="*/ 93 w 3650"/>
              <a:gd name="T101" fmla="*/ 45 h 2997"/>
              <a:gd name="T102" fmla="*/ 155 w 3650"/>
              <a:gd name="T103" fmla="*/ 12 h 2997"/>
              <a:gd name="T104" fmla="*/ 227 w 3650"/>
              <a:gd name="T105" fmla="*/ 0 h 29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650" h="2997">
                <a:moveTo>
                  <a:pt x="548" y="721"/>
                </a:moveTo>
                <a:lnTo>
                  <a:pt x="1636" y="1809"/>
                </a:lnTo>
                <a:lnTo>
                  <a:pt x="1648" y="1826"/>
                </a:lnTo>
                <a:lnTo>
                  <a:pt x="1656" y="1844"/>
                </a:lnTo>
                <a:lnTo>
                  <a:pt x="1658" y="1864"/>
                </a:lnTo>
                <a:lnTo>
                  <a:pt x="1658" y="2738"/>
                </a:lnTo>
                <a:lnTo>
                  <a:pt x="1995" y="2401"/>
                </a:lnTo>
                <a:lnTo>
                  <a:pt x="1995" y="1864"/>
                </a:lnTo>
                <a:lnTo>
                  <a:pt x="1998" y="1845"/>
                </a:lnTo>
                <a:lnTo>
                  <a:pt x="2005" y="1826"/>
                </a:lnTo>
                <a:lnTo>
                  <a:pt x="2017" y="1809"/>
                </a:lnTo>
                <a:lnTo>
                  <a:pt x="3106" y="721"/>
                </a:lnTo>
                <a:lnTo>
                  <a:pt x="548" y="721"/>
                </a:lnTo>
                <a:close/>
                <a:moveTo>
                  <a:pt x="227" y="152"/>
                </a:moveTo>
                <a:lnTo>
                  <a:pt x="207" y="155"/>
                </a:lnTo>
                <a:lnTo>
                  <a:pt x="189" y="162"/>
                </a:lnTo>
                <a:lnTo>
                  <a:pt x="174" y="174"/>
                </a:lnTo>
                <a:lnTo>
                  <a:pt x="161" y="189"/>
                </a:lnTo>
                <a:lnTo>
                  <a:pt x="154" y="207"/>
                </a:lnTo>
                <a:lnTo>
                  <a:pt x="152" y="227"/>
                </a:lnTo>
                <a:lnTo>
                  <a:pt x="152" y="495"/>
                </a:lnTo>
                <a:lnTo>
                  <a:pt x="154" y="515"/>
                </a:lnTo>
                <a:lnTo>
                  <a:pt x="161" y="532"/>
                </a:lnTo>
                <a:lnTo>
                  <a:pt x="174" y="548"/>
                </a:lnTo>
                <a:lnTo>
                  <a:pt x="189" y="560"/>
                </a:lnTo>
                <a:lnTo>
                  <a:pt x="207" y="568"/>
                </a:lnTo>
                <a:lnTo>
                  <a:pt x="227" y="570"/>
                </a:lnTo>
                <a:lnTo>
                  <a:pt x="3423" y="570"/>
                </a:lnTo>
                <a:lnTo>
                  <a:pt x="3443" y="568"/>
                </a:lnTo>
                <a:lnTo>
                  <a:pt x="3461" y="560"/>
                </a:lnTo>
                <a:lnTo>
                  <a:pt x="3476" y="548"/>
                </a:lnTo>
                <a:lnTo>
                  <a:pt x="3489" y="532"/>
                </a:lnTo>
                <a:lnTo>
                  <a:pt x="3496" y="515"/>
                </a:lnTo>
                <a:lnTo>
                  <a:pt x="3498" y="495"/>
                </a:lnTo>
                <a:lnTo>
                  <a:pt x="3498" y="227"/>
                </a:lnTo>
                <a:lnTo>
                  <a:pt x="3496" y="207"/>
                </a:lnTo>
                <a:lnTo>
                  <a:pt x="3489" y="189"/>
                </a:lnTo>
                <a:lnTo>
                  <a:pt x="3476" y="174"/>
                </a:lnTo>
                <a:lnTo>
                  <a:pt x="3461" y="162"/>
                </a:lnTo>
                <a:lnTo>
                  <a:pt x="3443" y="155"/>
                </a:lnTo>
                <a:lnTo>
                  <a:pt x="3423" y="152"/>
                </a:lnTo>
                <a:lnTo>
                  <a:pt x="227" y="152"/>
                </a:lnTo>
                <a:close/>
                <a:moveTo>
                  <a:pt x="227" y="0"/>
                </a:moveTo>
                <a:lnTo>
                  <a:pt x="3423" y="0"/>
                </a:lnTo>
                <a:lnTo>
                  <a:pt x="3460" y="4"/>
                </a:lnTo>
                <a:lnTo>
                  <a:pt x="3495" y="12"/>
                </a:lnTo>
                <a:lnTo>
                  <a:pt x="3527" y="26"/>
                </a:lnTo>
                <a:lnTo>
                  <a:pt x="3557" y="45"/>
                </a:lnTo>
                <a:lnTo>
                  <a:pt x="3584" y="67"/>
                </a:lnTo>
                <a:lnTo>
                  <a:pt x="3606" y="93"/>
                </a:lnTo>
                <a:lnTo>
                  <a:pt x="3625" y="123"/>
                </a:lnTo>
                <a:lnTo>
                  <a:pt x="3639" y="156"/>
                </a:lnTo>
                <a:lnTo>
                  <a:pt x="3647" y="191"/>
                </a:lnTo>
                <a:lnTo>
                  <a:pt x="3650" y="227"/>
                </a:lnTo>
                <a:lnTo>
                  <a:pt x="3650" y="495"/>
                </a:lnTo>
                <a:lnTo>
                  <a:pt x="3647" y="531"/>
                </a:lnTo>
                <a:lnTo>
                  <a:pt x="3639" y="566"/>
                </a:lnTo>
                <a:lnTo>
                  <a:pt x="3625" y="599"/>
                </a:lnTo>
                <a:lnTo>
                  <a:pt x="3606" y="628"/>
                </a:lnTo>
                <a:lnTo>
                  <a:pt x="3584" y="655"/>
                </a:lnTo>
                <a:lnTo>
                  <a:pt x="3557" y="678"/>
                </a:lnTo>
                <a:lnTo>
                  <a:pt x="3527" y="696"/>
                </a:lnTo>
                <a:lnTo>
                  <a:pt x="3495" y="710"/>
                </a:lnTo>
                <a:lnTo>
                  <a:pt x="3460" y="719"/>
                </a:lnTo>
                <a:lnTo>
                  <a:pt x="3423" y="721"/>
                </a:lnTo>
                <a:lnTo>
                  <a:pt x="3319" y="721"/>
                </a:lnTo>
                <a:lnTo>
                  <a:pt x="2147" y="1895"/>
                </a:lnTo>
                <a:lnTo>
                  <a:pt x="2147" y="2432"/>
                </a:lnTo>
                <a:lnTo>
                  <a:pt x="2144" y="2452"/>
                </a:lnTo>
                <a:lnTo>
                  <a:pt x="2136" y="2471"/>
                </a:lnTo>
                <a:lnTo>
                  <a:pt x="2125" y="2486"/>
                </a:lnTo>
                <a:lnTo>
                  <a:pt x="1636" y="2975"/>
                </a:lnTo>
                <a:lnTo>
                  <a:pt x="1619" y="2987"/>
                </a:lnTo>
                <a:lnTo>
                  <a:pt x="1602" y="2994"/>
                </a:lnTo>
                <a:lnTo>
                  <a:pt x="1582" y="2997"/>
                </a:lnTo>
                <a:lnTo>
                  <a:pt x="1567" y="2995"/>
                </a:lnTo>
                <a:lnTo>
                  <a:pt x="1553" y="2991"/>
                </a:lnTo>
                <a:lnTo>
                  <a:pt x="1537" y="2983"/>
                </a:lnTo>
                <a:lnTo>
                  <a:pt x="1524" y="2970"/>
                </a:lnTo>
                <a:lnTo>
                  <a:pt x="1514" y="2955"/>
                </a:lnTo>
                <a:lnTo>
                  <a:pt x="1509" y="2939"/>
                </a:lnTo>
                <a:lnTo>
                  <a:pt x="1506" y="2921"/>
                </a:lnTo>
                <a:lnTo>
                  <a:pt x="1506" y="1895"/>
                </a:lnTo>
                <a:lnTo>
                  <a:pt x="333" y="721"/>
                </a:lnTo>
                <a:lnTo>
                  <a:pt x="227" y="721"/>
                </a:lnTo>
                <a:lnTo>
                  <a:pt x="190" y="719"/>
                </a:lnTo>
                <a:lnTo>
                  <a:pt x="155" y="710"/>
                </a:lnTo>
                <a:lnTo>
                  <a:pt x="123" y="696"/>
                </a:lnTo>
                <a:lnTo>
                  <a:pt x="93" y="678"/>
                </a:lnTo>
                <a:lnTo>
                  <a:pt x="66" y="655"/>
                </a:lnTo>
                <a:lnTo>
                  <a:pt x="44" y="628"/>
                </a:lnTo>
                <a:lnTo>
                  <a:pt x="25" y="599"/>
                </a:lnTo>
                <a:lnTo>
                  <a:pt x="11" y="566"/>
                </a:lnTo>
                <a:lnTo>
                  <a:pt x="3" y="531"/>
                </a:lnTo>
                <a:lnTo>
                  <a:pt x="0" y="495"/>
                </a:lnTo>
                <a:lnTo>
                  <a:pt x="0" y="227"/>
                </a:lnTo>
                <a:lnTo>
                  <a:pt x="3" y="191"/>
                </a:lnTo>
                <a:lnTo>
                  <a:pt x="11" y="156"/>
                </a:lnTo>
                <a:lnTo>
                  <a:pt x="25" y="123"/>
                </a:lnTo>
                <a:lnTo>
                  <a:pt x="44" y="93"/>
                </a:lnTo>
                <a:lnTo>
                  <a:pt x="66" y="67"/>
                </a:lnTo>
                <a:lnTo>
                  <a:pt x="93" y="45"/>
                </a:lnTo>
                <a:lnTo>
                  <a:pt x="123" y="26"/>
                </a:lnTo>
                <a:lnTo>
                  <a:pt x="155" y="12"/>
                </a:lnTo>
                <a:lnTo>
                  <a:pt x="190" y="4"/>
                </a:lnTo>
                <a:lnTo>
                  <a:pt x="227" y="0"/>
                </a:lnTo>
                <a:close/>
              </a:path>
            </a:pathLst>
          </a:custGeom>
          <a:solidFill>
            <a:schemeClr val="bg1"/>
          </a:solidFill>
          <a:ln w="0">
            <a:noFill/>
            <a:prstDash val="solid"/>
            <a:round/>
          </a:ln>
        </p:spPr>
        <p:txBody>
          <a:bodyPr vert="horz" wrap="square" lIns="91440" tIns="45720" rIns="91440" bIns="45720" numCol="1" anchor="t" anchorCtr="0" compatLnSpc="1"/>
          <a:lstStyle/>
          <a:p>
            <a:endParaRPr lang="en-US">
              <a:solidFill>
                <a:schemeClr val="tx1">
                  <a:lumMod val="85000"/>
                  <a:lumOff val="15000"/>
                </a:schemeClr>
              </a:solidFill>
              <a:latin typeface="字魂105号-简雅黑" panose="00000500000000000000" pitchFamily="2" charset="-122"/>
              <a:ea typeface="字魂105号-简雅黑" panose="00000500000000000000" pitchFamily="2" charset="-122"/>
              <a:cs typeface="字魂105号-简雅黑" panose="00000500000000000000" pitchFamily="2" charset="-122"/>
              <a:sym typeface="字魂105号-简雅黑" panose="00000500000000000000" pitchFamily="2" charset="-122"/>
            </a:endParaRPr>
          </a:p>
        </p:txBody>
      </p:sp>
      <p:grpSp>
        <p:nvGrpSpPr>
          <p:cNvPr id="32" name="Group 41"/>
          <p:cNvGrpSpPr/>
          <p:nvPr/>
        </p:nvGrpSpPr>
        <p:grpSpPr>
          <a:xfrm>
            <a:off x="5934222" y="1746369"/>
            <a:ext cx="495300" cy="579438"/>
            <a:chOff x="4470400" y="4994276"/>
            <a:chExt cx="495300" cy="579438"/>
          </a:xfrm>
          <a:solidFill>
            <a:schemeClr val="bg1"/>
          </a:solidFill>
        </p:grpSpPr>
        <p:sp>
          <p:nvSpPr>
            <p:cNvPr id="33" name="Freeform 399"/>
            <p:cNvSpPr>
              <a:spLocks noEditPoints="1"/>
            </p:cNvSpPr>
            <p:nvPr/>
          </p:nvSpPr>
          <p:spPr bwMode="auto">
            <a:xfrm>
              <a:off x="4537075" y="5143501"/>
              <a:ext cx="361950" cy="363538"/>
            </a:xfrm>
            <a:custGeom>
              <a:avLst/>
              <a:gdLst>
                <a:gd name="T0" fmla="*/ 833 w 2284"/>
                <a:gd name="T1" fmla="*/ 197 h 2287"/>
                <a:gd name="T2" fmla="*/ 558 w 2284"/>
                <a:gd name="T3" fmla="*/ 339 h 2287"/>
                <a:gd name="T4" fmla="*/ 339 w 2284"/>
                <a:gd name="T5" fmla="*/ 558 h 2287"/>
                <a:gd name="T6" fmla="*/ 198 w 2284"/>
                <a:gd name="T7" fmla="*/ 834 h 2287"/>
                <a:gd name="T8" fmla="*/ 246 w 2284"/>
                <a:gd name="T9" fmla="*/ 1069 h 2287"/>
                <a:gd name="T10" fmla="*/ 311 w 2284"/>
                <a:gd name="T11" fmla="*/ 1106 h 2287"/>
                <a:gd name="T12" fmla="*/ 311 w 2284"/>
                <a:gd name="T13" fmla="*/ 1181 h 2287"/>
                <a:gd name="T14" fmla="*/ 246 w 2284"/>
                <a:gd name="T15" fmla="*/ 1218 h 2287"/>
                <a:gd name="T16" fmla="*/ 198 w 2284"/>
                <a:gd name="T17" fmla="*/ 1453 h 2287"/>
                <a:gd name="T18" fmla="*/ 339 w 2284"/>
                <a:gd name="T19" fmla="*/ 1730 h 2287"/>
                <a:gd name="T20" fmla="*/ 558 w 2284"/>
                <a:gd name="T21" fmla="*/ 1947 h 2287"/>
                <a:gd name="T22" fmla="*/ 833 w 2284"/>
                <a:gd name="T23" fmla="*/ 2089 h 2287"/>
                <a:gd name="T24" fmla="*/ 1068 w 2284"/>
                <a:gd name="T25" fmla="*/ 2041 h 2287"/>
                <a:gd name="T26" fmla="*/ 1105 w 2284"/>
                <a:gd name="T27" fmla="*/ 1976 h 2287"/>
                <a:gd name="T28" fmla="*/ 1180 w 2284"/>
                <a:gd name="T29" fmla="*/ 1976 h 2287"/>
                <a:gd name="T30" fmla="*/ 1217 w 2284"/>
                <a:gd name="T31" fmla="*/ 2041 h 2287"/>
                <a:gd name="T32" fmla="*/ 1451 w 2284"/>
                <a:gd name="T33" fmla="*/ 2089 h 2287"/>
                <a:gd name="T34" fmla="*/ 1728 w 2284"/>
                <a:gd name="T35" fmla="*/ 1947 h 2287"/>
                <a:gd name="T36" fmla="*/ 1945 w 2284"/>
                <a:gd name="T37" fmla="*/ 1730 h 2287"/>
                <a:gd name="T38" fmla="*/ 2087 w 2284"/>
                <a:gd name="T39" fmla="*/ 1453 h 2287"/>
                <a:gd name="T40" fmla="*/ 2038 w 2284"/>
                <a:gd name="T41" fmla="*/ 1218 h 2287"/>
                <a:gd name="T42" fmla="*/ 1974 w 2284"/>
                <a:gd name="T43" fmla="*/ 1181 h 2287"/>
                <a:gd name="T44" fmla="*/ 1974 w 2284"/>
                <a:gd name="T45" fmla="*/ 1106 h 2287"/>
                <a:gd name="T46" fmla="*/ 2038 w 2284"/>
                <a:gd name="T47" fmla="*/ 1069 h 2287"/>
                <a:gd name="T48" fmla="*/ 2087 w 2284"/>
                <a:gd name="T49" fmla="*/ 834 h 2287"/>
                <a:gd name="T50" fmla="*/ 1945 w 2284"/>
                <a:gd name="T51" fmla="*/ 558 h 2287"/>
                <a:gd name="T52" fmla="*/ 1728 w 2284"/>
                <a:gd name="T53" fmla="*/ 339 h 2287"/>
                <a:gd name="T54" fmla="*/ 1451 w 2284"/>
                <a:gd name="T55" fmla="*/ 197 h 2287"/>
                <a:gd name="T56" fmla="*/ 1217 w 2284"/>
                <a:gd name="T57" fmla="*/ 246 h 2287"/>
                <a:gd name="T58" fmla="*/ 1180 w 2284"/>
                <a:gd name="T59" fmla="*/ 310 h 2287"/>
                <a:gd name="T60" fmla="*/ 1105 w 2284"/>
                <a:gd name="T61" fmla="*/ 310 h 2287"/>
                <a:gd name="T62" fmla="*/ 1068 w 2284"/>
                <a:gd name="T63" fmla="*/ 246 h 2287"/>
                <a:gd name="T64" fmla="*/ 1318 w 2284"/>
                <a:gd name="T65" fmla="*/ 14 h 2287"/>
                <a:gd name="T66" fmla="*/ 1644 w 2284"/>
                <a:gd name="T67" fmla="*/ 116 h 2287"/>
                <a:gd name="T68" fmla="*/ 1919 w 2284"/>
                <a:gd name="T69" fmla="*/ 306 h 2287"/>
                <a:gd name="T70" fmla="*/ 2128 w 2284"/>
                <a:gd name="T71" fmla="*/ 567 h 2287"/>
                <a:gd name="T72" fmla="*/ 2254 w 2284"/>
                <a:gd name="T73" fmla="*/ 882 h 2287"/>
                <a:gd name="T74" fmla="*/ 2281 w 2284"/>
                <a:gd name="T75" fmla="*/ 1233 h 2287"/>
                <a:gd name="T76" fmla="*/ 2202 w 2284"/>
                <a:gd name="T77" fmla="*/ 1568 h 2287"/>
                <a:gd name="T78" fmla="*/ 2033 w 2284"/>
                <a:gd name="T79" fmla="*/ 1859 h 2287"/>
                <a:gd name="T80" fmla="*/ 1789 w 2284"/>
                <a:gd name="T81" fmla="*/ 2085 h 2287"/>
                <a:gd name="T82" fmla="*/ 1487 w 2284"/>
                <a:gd name="T83" fmla="*/ 2234 h 2287"/>
                <a:gd name="T84" fmla="*/ 1142 w 2284"/>
                <a:gd name="T85" fmla="*/ 2287 h 2287"/>
                <a:gd name="T86" fmla="*/ 798 w 2284"/>
                <a:gd name="T87" fmla="*/ 2234 h 2287"/>
                <a:gd name="T88" fmla="*/ 496 w 2284"/>
                <a:gd name="T89" fmla="*/ 2085 h 2287"/>
                <a:gd name="T90" fmla="*/ 252 w 2284"/>
                <a:gd name="T91" fmla="*/ 1859 h 2287"/>
                <a:gd name="T92" fmla="*/ 82 w 2284"/>
                <a:gd name="T93" fmla="*/ 1568 h 2287"/>
                <a:gd name="T94" fmla="*/ 4 w 2284"/>
                <a:gd name="T95" fmla="*/ 1233 h 2287"/>
                <a:gd name="T96" fmla="*/ 30 w 2284"/>
                <a:gd name="T97" fmla="*/ 882 h 2287"/>
                <a:gd name="T98" fmla="*/ 157 w 2284"/>
                <a:gd name="T99" fmla="*/ 567 h 2287"/>
                <a:gd name="T100" fmla="*/ 366 w 2284"/>
                <a:gd name="T101" fmla="*/ 306 h 2287"/>
                <a:gd name="T102" fmla="*/ 641 w 2284"/>
                <a:gd name="T103" fmla="*/ 116 h 2287"/>
                <a:gd name="T104" fmla="*/ 966 w 2284"/>
                <a:gd name="T105" fmla="*/ 14 h 2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284" h="2287">
                  <a:moveTo>
                    <a:pt x="1068" y="151"/>
                  </a:moveTo>
                  <a:lnTo>
                    <a:pt x="988" y="161"/>
                  </a:lnTo>
                  <a:lnTo>
                    <a:pt x="910" y="176"/>
                  </a:lnTo>
                  <a:lnTo>
                    <a:pt x="833" y="197"/>
                  </a:lnTo>
                  <a:lnTo>
                    <a:pt x="759" y="225"/>
                  </a:lnTo>
                  <a:lnTo>
                    <a:pt x="689" y="258"/>
                  </a:lnTo>
                  <a:lnTo>
                    <a:pt x="622" y="296"/>
                  </a:lnTo>
                  <a:lnTo>
                    <a:pt x="558" y="339"/>
                  </a:lnTo>
                  <a:lnTo>
                    <a:pt x="497" y="388"/>
                  </a:lnTo>
                  <a:lnTo>
                    <a:pt x="440" y="440"/>
                  </a:lnTo>
                  <a:lnTo>
                    <a:pt x="388" y="497"/>
                  </a:lnTo>
                  <a:lnTo>
                    <a:pt x="339" y="558"/>
                  </a:lnTo>
                  <a:lnTo>
                    <a:pt x="296" y="622"/>
                  </a:lnTo>
                  <a:lnTo>
                    <a:pt x="259" y="690"/>
                  </a:lnTo>
                  <a:lnTo>
                    <a:pt x="225" y="761"/>
                  </a:lnTo>
                  <a:lnTo>
                    <a:pt x="198" y="834"/>
                  </a:lnTo>
                  <a:lnTo>
                    <a:pt x="177" y="910"/>
                  </a:lnTo>
                  <a:lnTo>
                    <a:pt x="161" y="989"/>
                  </a:lnTo>
                  <a:lnTo>
                    <a:pt x="151" y="1069"/>
                  </a:lnTo>
                  <a:lnTo>
                    <a:pt x="246" y="1069"/>
                  </a:lnTo>
                  <a:lnTo>
                    <a:pt x="266" y="1072"/>
                  </a:lnTo>
                  <a:lnTo>
                    <a:pt x="284" y="1080"/>
                  </a:lnTo>
                  <a:lnTo>
                    <a:pt x="298" y="1091"/>
                  </a:lnTo>
                  <a:lnTo>
                    <a:pt x="311" y="1106"/>
                  </a:lnTo>
                  <a:lnTo>
                    <a:pt x="318" y="1123"/>
                  </a:lnTo>
                  <a:lnTo>
                    <a:pt x="321" y="1143"/>
                  </a:lnTo>
                  <a:lnTo>
                    <a:pt x="318" y="1163"/>
                  </a:lnTo>
                  <a:lnTo>
                    <a:pt x="311" y="1181"/>
                  </a:lnTo>
                  <a:lnTo>
                    <a:pt x="298" y="1196"/>
                  </a:lnTo>
                  <a:lnTo>
                    <a:pt x="284" y="1208"/>
                  </a:lnTo>
                  <a:lnTo>
                    <a:pt x="266" y="1215"/>
                  </a:lnTo>
                  <a:lnTo>
                    <a:pt x="246" y="1218"/>
                  </a:lnTo>
                  <a:lnTo>
                    <a:pt x="151" y="1218"/>
                  </a:lnTo>
                  <a:lnTo>
                    <a:pt x="161" y="1299"/>
                  </a:lnTo>
                  <a:lnTo>
                    <a:pt x="177" y="1377"/>
                  </a:lnTo>
                  <a:lnTo>
                    <a:pt x="198" y="1453"/>
                  </a:lnTo>
                  <a:lnTo>
                    <a:pt x="225" y="1527"/>
                  </a:lnTo>
                  <a:lnTo>
                    <a:pt x="259" y="1598"/>
                  </a:lnTo>
                  <a:lnTo>
                    <a:pt x="296" y="1666"/>
                  </a:lnTo>
                  <a:lnTo>
                    <a:pt x="339" y="1730"/>
                  </a:lnTo>
                  <a:lnTo>
                    <a:pt x="388" y="1790"/>
                  </a:lnTo>
                  <a:lnTo>
                    <a:pt x="440" y="1847"/>
                  </a:lnTo>
                  <a:lnTo>
                    <a:pt x="497" y="1900"/>
                  </a:lnTo>
                  <a:lnTo>
                    <a:pt x="558" y="1947"/>
                  </a:lnTo>
                  <a:lnTo>
                    <a:pt x="622" y="1991"/>
                  </a:lnTo>
                  <a:lnTo>
                    <a:pt x="689" y="2028"/>
                  </a:lnTo>
                  <a:lnTo>
                    <a:pt x="759" y="2062"/>
                  </a:lnTo>
                  <a:lnTo>
                    <a:pt x="833" y="2089"/>
                  </a:lnTo>
                  <a:lnTo>
                    <a:pt x="910" y="2112"/>
                  </a:lnTo>
                  <a:lnTo>
                    <a:pt x="988" y="2127"/>
                  </a:lnTo>
                  <a:lnTo>
                    <a:pt x="1068" y="2136"/>
                  </a:lnTo>
                  <a:lnTo>
                    <a:pt x="1068" y="2041"/>
                  </a:lnTo>
                  <a:lnTo>
                    <a:pt x="1071" y="2021"/>
                  </a:lnTo>
                  <a:lnTo>
                    <a:pt x="1078" y="2003"/>
                  </a:lnTo>
                  <a:lnTo>
                    <a:pt x="1090" y="1989"/>
                  </a:lnTo>
                  <a:lnTo>
                    <a:pt x="1105" y="1976"/>
                  </a:lnTo>
                  <a:lnTo>
                    <a:pt x="1122" y="1970"/>
                  </a:lnTo>
                  <a:lnTo>
                    <a:pt x="1142" y="1966"/>
                  </a:lnTo>
                  <a:lnTo>
                    <a:pt x="1162" y="1970"/>
                  </a:lnTo>
                  <a:lnTo>
                    <a:pt x="1180" y="1976"/>
                  </a:lnTo>
                  <a:lnTo>
                    <a:pt x="1194" y="1989"/>
                  </a:lnTo>
                  <a:lnTo>
                    <a:pt x="1207" y="2003"/>
                  </a:lnTo>
                  <a:lnTo>
                    <a:pt x="1213" y="2021"/>
                  </a:lnTo>
                  <a:lnTo>
                    <a:pt x="1217" y="2041"/>
                  </a:lnTo>
                  <a:lnTo>
                    <a:pt x="1217" y="2136"/>
                  </a:lnTo>
                  <a:lnTo>
                    <a:pt x="1297" y="2127"/>
                  </a:lnTo>
                  <a:lnTo>
                    <a:pt x="1375" y="2112"/>
                  </a:lnTo>
                  <a:lnTo>
                    <a:pt x="1451" y="2089"/>
                  </a:lnTo>
                  <a:lnTo>
                    <a:pt x="1526" y="2062"/>
                  </a:lnTo>
                  <a:lnTo>
                    <a:pt x="1596" y="2028"/>
                  </a:lnTo>
                  <a:lnTo>
                    <a:pt x="1664" y="1991"/>
                  </a:lnTo>
                  <a:lnTo>
                    <a:pt x="1728" y="1947"/>
                  </a:lnTo>
                  <a:lnTo>
                    <a:pt x="1788" y="1900"/>
                  </a:lnTo>
                  <a:lnTo>
                    <a:pt x="1845" y="1847"/>
                  </a:lnTo>
                  <a:lnTo>
                    <a:pt x="1898" y="1790"/>
                  </a:lnTo>
                  <a:lnTo>
                    <a:pt x="1945" y="1730"/>
                  </a:lnTo>
                  <a:lnTo>
                    <a:pt x="1989" y="1666"/>
                  </a:lnTo>
                  <a:lnTo>
                    <a:pt x="2026" y="1598"/>
                  </a:lnTo>
                  <a:lnTo>
                    <a:pt x="2059" y="1527"/>
                  </a:lnTo>
                  <a:lnTo>
                    <a:pt x="2087" y="1453"/>
                  </a:lnTo>
                  <a:lnTo>
                    <a:pt x="2108" y="1377"/>
                  </a:lnTo>
                  <a:lnTo>
                    <a:pt x="2125" y="1299"/>
                  </a:lnTo>
                  <a:lnTo>
                    <a:pt x="2134" y="1218"/>
                  </a:lnTo>
                  <a:lnTo>
                    <a:pt x="2038" y="1218"/>
                  </a:lnTo>
                  <a:lnTo>
                    <a:pt x="2018" y="1215"/>
                  </a:lnTo>
                  <a:lnTo>
                    <a:pt x="2001" y="1208"/>
                  </a:lnTo>
                  <a:lnTo>
                    <a:pt x="1986" y="1196"/>
                  </a:lnTo>
                  <a:lnTo>
                    <a:pt x="1974" y="1181"/>
                  </a:lnTo>
                  <a:lnTo>
                    <a:pt x="1966" y="1163"/>
                  </a:lnTo>
                  <a:lnTo>
                    <a:pt x="1964" y="1143"/>
                  </a:lnTo>
                  <a:lnTo>
                    <a:pt x="1966" y="1123"/>
                  </a:lnTo>
                  <a:lnTo>
                    <a:pt x="1974" y="1106"/>
                  </a:lnTo>
                  <a:lnTo>
                    <a:pt x="1986" y="1091"/>
                  </a:lnTo>
                  <a:lnTo>
                    <a:pt x="2001" y="1080"/>
                  </a:lnTo>
                  <a:lnTo>
                    <a:pt x="2018" y="1072"/>
                  </a:lnTo>
                  <a:lnTo>
                    <a:pt x="2038" y="1069"/>
                  </a:lnTo>
                  <a:lnTo>
                    <a:pt x="2134" y="1069"/>
                  </a:lnTo>
                  <a:lnTo>
                    <a:pt x="2125" y="989"/>
                  </a:lnTo>
                  <a:lnTo>
                    <a:pt x="2108" y="910"/>
                  </a:lnTo>
                  <a:lnTo>
                    <a:pt x="2087" y="834"/>
                  </a:lnTo>
                  <a:lnTo>
                    <a:pt x="2059" y="761"/>
                  </a:lnTo>
                  <a:lnTo>
                    <a:pt x="2026" y="690"/>
                  </a:lnTo>
                  <a:lnTo>
                    <a:pt x="1989" y="622"/>
                  </a:lnTo>
                  <a:lnTo>
                    <a:pt x="1945" y="558"/>
                  </a:lnTo>
                  <a:lnTo>
                    <a:pt x="1898" y="497"/>
                  </a:lnTo>
                  <a:lnTo>
                    <a:pt x="1845" y="440"/>
                  </a:lnTo>
                  <a:lnTo>
                    <a:pt x="1788" y="388"/>
                  </a:lnTo>
                  <a:lnTo>
                    <a:pt x="1728" y="339"/>
                  </a:lnTo>
                  <a:lnTo>
                    <a:pt x="1664" y="296"/>
                  </a:lnTo>
                  <a:lnTo>
                    <a:pt x="1596" y="258"/>
                  </a:lnTo>
                  <a:lnTo>
                    <a:pt x="1526" y="225"/>
                  </a:lnTo>
                  <a:lnTo>
                    <a:pt x="1451" y="197"/>
                  </a:lnTo>
                  <a:lnTo>
                    <a:pt x="1375" y="176"/>
                  </a:lnTo>
                  <a:lnTo>
                    <a:pt x="1297" y="161"/>
                  </a:lnTo>
                  <a:lnTo>
                    <a:pt x="1217" y="151"/>
                  </a:lnTo>
                  <a:lnTo>
                    <a:pt x="1217" y="246"/>
                  </a:lnTo>
                  <a:lnTo>
                    <a:pt x="1213" y="266"/>
                  </a:lnTo>
                  <a:lnTo>
                    <a:pt x="1207" y="284"/>
                  </a:lnTo>
                  <a:lnTo>
                    <a:pt x="1194" y="299"/>
                  </a:lnTo>
                  <a:lnTo>
                    <a:pt x="1180" y="310"/>
                  </a:lnTo>
                  <a:lnTo>
                    <a:pt x="1162" y="318"/>
                  </a:lnTo>
                  <a:lnTo>
                    <a:pt x="1142" y="320"/>
                  </a:lnTo>
                  <a:lnTo>
                    <a:pt x="1122" y="318"/>
                  </a:lnTo>
                  <a:lnTo>
                    <a:pt x="1105" y="310"/>
                  </a:lnTo>
                  <a:lnTo>
                    <a:pt x="1090" y="299"/>
                  </a:lnTo>
                  <a:lnTo>
                    <a:pt x="1078" y="284"/>
                  </a:lnTo>
                  <a:lnTo>
                    <a:pt x="1071" y="266"/>
                  </a:lnTo>
                  <a:lnTo>
                    <a:pt x="1068" y="246"/>
                  </a:lnTo>
                  <a:lnTo>
                    <a:pt x="1068" y="151"/>
                  </a:lnTo>
                  <a:close/>
                  <a:moveTo>
                    <a:pt x="1142" y="0"/>
                  </a:moveTo>
                  <a:lnTo>
                    <a:pt x="1232" y="3"/>
                  </a:lnTo>
                  <a:lnTo>
                    <a:pt x="1318" y="14"/>
                  </a:lnTo>
                  <a:lnTo>
                    <a:pt x="1404" y="31"/>
                  </a:lnTo>
                  <a:lnTo>
                    <a:pt x="1487" y="53"/>
                  </a:lnTo>
                  <a:lnTo>
                    <a:pt x="1567" y="82"/>
                  </a:lnTo>
                  <a:lnTo>
                    <a:pt x="1644" y="116"/>
                  </a:lnTo>
                  <a:lnTo>
                    <a:pt x="1718" y="156"/>
                  </a:lnTo>
                  <a:lnTo>
                    <a:pt x="1789" y="202"/>
                  </a:lnTo>
                  <a:lnTo>
                    <a:pt x="1856" y="252"/>
                  </a:lnTo>
                  <a:lnTo>
                    <a:pt x="1919" y="306"/>
                  </a:lnTo>
                  <a:lnTo>
                    <a:pt x="1979" y="366"/>
                  </a:lnTo>
                  <a:lnTo>
                    <a:pt x="2033" y="429"/>
                  </a:lnTo>
                  <a:lnTo>
                    <a:pt x="2083" y="496"/>
                  </a:lnTo>
                  <a:lnTo>
                    <a:pt x="2128" y="567"/>
                  </a:lnTo>
                  <a:lnTo>
                    <a:pt x="2168" y="641"/>
                  </a:lnTo>
                  <a:lnTo>
                    <a:pt x="2202" y="719"/>
                  </a:lnTo>
                  <a:lnTo>
                    <a:pt x="2231" y="798"/>
                  </a:lnTo>
                  <a:lnTo>
                    <a:pt x="2254" y="882"/>
                  </a:lnTo>
                  <a:lnTo>
                    <a:pt x="2271" y="967"/>
                  </a:lnTo>
                  <a:lnTo>
                    <a:pt x="2281" y="1055"/>
                  </a:lnTo>
                  <a:lnTo>
                    <a:pt x="2284" y="1143"/>
                  </a:lnTo>
                  <a:lnTo>
                    <a:pt x="2281" y="1233"/>
                  </a:lnTo>
                  <a:lnTo>
                    <a:pt x="2271" y="1320"/>
                  </a:lnTo>
                  <a:lnTo>
                    <a:pt x="2254" y="1405"/>
                  </a:lnTo>
                  <a:lnTo>
                    <a:pt x="2231" y="1488"/>
                  </a:lnTo>
                  <a:lnTo>
                    <a:pt x="2202" y="1568"/>
                  </a:lnTo>
                  <a:lnTo>
                    <a:pt x="2168" y="1646"/>
                  </a:lnTo>
                  <a:lnTo>
                    <a:pt x="2128" y="1720"/>
                  </a:lnTo>
                  <a:lnTo>
                    <a:pt x="2083" y="1791"/>
                  </a:lnTo>
                  <a:lnTo>
                    <a:pt x="2033" y="1859"/>
                  </a:lnTo>
                  <a:lnTo>
                    <a:pt x="1979" y="1922"/>
                  </a:lnTo>
                  <a:lnTo>
                    <a:pt x="1919" y="1981"/>
                  </a:lnTo>
                  <a:lnTo>
                    <a:pt x="1856" y="2035"/>
                  </a:lnTo>
                  <a:lnTo>
                    <a:pt x="1789" y="2085"/>
                  </a:lnTo>
                  <a:lnTo>
                    <a:pt x="1718" y="2130"/>
                  </a:lnTo>
                  <a:lnTo>
                    <a:pt x="1644" y="2170"/>
                  </a:lnTo>
                  <a:lnTo>
                    <a:pt x="1567" y="2205"/>
                  </a:lnTo>
                  <a:lnTo>
                    <a:pt x="1487" y="2234"/>
                  </a:lnTo>
                  <a:lnTo>
                    <a:pt x="1404" y="2257"/>
                  </a:lnTo>
                  <a:lnTo>
                    <a:pt x="1318" y="2274"/>
                  </a:lnTo>
                  <a:lnTo>
                    <a:pt x="1232" y="2284"/>
                  </a:lnTo>
                  <a:lnTo>
                    <a:pt x="1142" y="2287"/>
                  </a:lnTo>
                  <a:lnTo>
                    <a:pt x="1054" y="2284"/>
                  </a:lnTo>
                  <a:lnTo>
                    <a:pt x="966" y="2274"/>
                  </a:lnTo>
                  <a:lnTo>
                    <a:pt x="881" y="2257"/>
                  </a:lnTo>
                  <a:lnTo>
                    <a:pt x="798" y="2234"/>
                  </a:lnTo>
                  <a:lnTo>
                    <a:pt x="718" y="2205"/>
                  </a:lnTo>
                  <a:lnTo>
                    <a:pt x="641" y="2170"/>
                  </a:lnTo>
                  <a:lnTo>
                    <a:pt x="566" y="2130"/>
                  </a:lnTo>
                  <a:lnTo>
                    <a:pt x="496" y="2085"/>
                  </a:lnTo>
                  <a:lnTo>
                    <a:pt x="429" y="2035"/>
                  </a:lnTo>
                  <a:lnTo>
                    <a:pt x="366" y="1981"/>
                  </a:lnTo>
                  <a:lnTo>
                    <a:pt x="306" y="1922"/>
                  </a:lnTo>
                  <a:lnTo>
                    <a:pt x="252" y="1859"/>
                  </a:lnTo>
                  <a:lnTo>
                    <a:pt x="202" y="1791"/>
                  </a:lnTo>
                  <a:lnTo>
                    <a:pt x="157" y="1720"/>
                  </a:lnTo>
                  <a:lnTo>
                    <a:pt x="117" y="1646"/>
                  </a:lnTo>
                  <a:lnTo>
                    <a:pt x="82" y="1568"/>
                  </a:lnTo>
                  <a:lnTo>
                    <a:pt x="54" y="1488"/>
                  </a:lnTo>
                  <a:lnTo>
                    <a:pt x="30" y="1405"/>
                  </a:lnTo>
                  <a:lnTo>
                    <a:pt x="14" y="1320"/>
                  </a:lnTo>
                  <a:lnTo>
                    <a:pt x="4" y="1233"/>
                  </a:lnTo>
                  <a:lnTo>
                    <a:pt x="0" y="1143"/>
                  </a:lnTo>
                  <a:lnTo>
                    <a:pt x="4" y="1055"/>
                  </a:lnTo>
                  <a:lnTo>
                    <a:pt x="14" y="967"/>
                  </a:lnTo>
                  <a:lnTo>
                    <a:pt x="30" y="882"/>
                  </a:lnTo>
                  <a:lnTo>
                    <a:pt x="54" y="798"/>
                  </a:lnTo>
                  <a:lnTo>
                    <a:pt x="82" y="719"/>
                  </a:lnTo>
                  <a:lnTo>
                    <a:pt x="117" y="641"/>
                  </a:lnTo>
                  <a:lnTo>
                    <a:pt x="157" y="567"/>
                  </a:lnTo>
                  <a:lnTo>
                    <a:pt x="202" y="496"/>
                  </a:lnTo>
                  <a:lnTo>
                    <a:pt x="252" y="429"/>
                  </a:lnTo>
                  <a:lnTo>
                    <a:pt x="306" y="366"/>
                  </a:lnTo>
                  <a:lnTo>
                    <a:pt x="366" y="306"/>
                  </a:lnTo>
                  <a:lnTo>
                    <a:pt x="429" y="252"/>
                  </a:lnTo>
                  <a:lnTo>
                    <a:pt x="496" y="202"/>
                  </a:lnTo>
                  <a:lnTo>
                    <a:pt x="566" y="156"/>
                  </a:lnTo>
                  <a:lnTo>
                    <a:pt x="641" y="116"/>
                  </a:lnTo>
                  <a:lnTo>
                    <a:pt x="718" y="82"/>
                  </a:lnTo>
                  <a:lnTo>
                    <a:pt x="798" y="53"/>
                  </a:lnTo>
                  <a:lnTo>
                    <a:pt x="881" y="31"/>
                  </a:lnTo>
                  <a:lnTo>
                    <a:pt x="966" y="14"/>
                  </a:lnTo>
                  <a:lnTo>
                    <a:pt x="1054" y="3"/>
                  </a:lnTo>
                  <a:lnTo>
                    <a:pt x="1142" y="0"/>
                  </a:lnTo>
                  <a:close/>
                </a:path>
              </a:pathLst>
            </a:custGeom>
            <a:grpFill/>
            <a:ln w="0">
              <a:noFill/>
              <a:prstDash val="solid"/>
              <a:round/>
            </a:ln>
          </p:spPr>
          <p:txBody>
            <a:bodyPr vert="horz" wrap="square" lIns="91440" tIns="45720" rIns="91440" bIns="45720" numCol="1" anchor="t" anchorCtr="0" compatLnSpc="1"/>
            <a:lstStyle/>
            <a:p>
              <a:endParaRPr lang="en-US">
                <a:solidFill>
                  <a:schemeClr val="tx1">
                    <a:lumMod val="85000"/>
                    <a:lumOff val="15000"/>
                  </a:schemeClr>
                </a:solidFill>
                <a:latin typeface="字魂105号-简雅黑" panose="00000500000000000000" pitchFamily="2" charset="-122"/>
                <a:ea typeface="字魂105号-简雅黑" panose="00000500000000000000" pitchFamily="2" charset="-122"/>
                <a:cs typeface="字魂105号-简雅黑" panose="00000500000000000000" pitchFamily="2" charset="-122"/>
                <a:sym typeface="字魂105号-简雅黑" panose="00000500000000000000" pitchFamily="2" charset="-122"/>
              </a:endParaRPr>
            </a:p>
          </p:txBody>
        </p:sp>
        <p:sp>
          <p:nvSpPr>
            <p:cNvPr id="34" name="Freeform 400"/>
            <p:cNvSpPr>
              <a:spLocks noEditPoints="1"/>
            </p:cNvSpPr>
            <p:nvPr/>
          </p:nvSpPr>
          <p:spPr bwMode="auto">
            <a:xfrm>
              <a:off x="4470400" y="4994276"/>
              <a:ext cx="495300" cy="579438"/>
            </a:xfrm>
            <a:custGeom>
              <a:avLst/>
              <a:gdLst>
                <a:gd name="T0" fmla="*/ 1265 w 3119"/>
                <a:gd name="T1" fmla="*/ 717 h 3653"/>
                <a:gd name="T2" fmla="*/ 907 w 3119"/>
                <a:gd name="T3" fmla="*/ 848 h 3653"/>
                <a:gd name="T4" fmla="*/ 601 w 3119"/>
                <a:gd name="T5" fmla="*/ 1065 h 3653"/>
                <a:gd name="T6" fmla="*/ 364 w 3119"/>
                <a:gd name="T7" fmla="*/ 1356 h 3653"/>
                <a:gd name="T8" fmla="*/ 210 w 3119"/>
                <a:gd name="T9" fmla="*/ 1703 h 3653"/>
                <a:gd name="T10" fmla="*/ 156 w 3119"/>
                <a:gd name="T11" fmla="*/ 2091 h 3653"/>
                <a:gd name="T12" fmla="*/ 210 w 3119"/>
                <a:gd name="T13" fmla="*/ 2481 h 3653"/>
                <a:gd name="T14" fmla="*/ 364 w 3119"/>
                <a:gd name="T15" fmla="*/ 2828 h 3653"/>
                <a:gd name="T16" fmla="*/ 601 w 3119"/>
                <a:gd name="T17" fmla="*/ 3117 h 3653"/>
                <a:gd name="T18" fmla="*/ 907 w 3119"/>
                <a:gd name="T19" fmla="*/ 3336 h 3653"/>
                <a:gd name="T20" fmla="*/ 1265 w 3119"/>
                <a:gd name="T21" fmla="*/ 3466 h 3653"/>
                <a:gd name="T22" fmla="*/ 1659 w 3119"/>
                <a:gd name="T23" fmla="*/ 3493 h 3653"/>
                <a:gd name="T24" fmla="*/ 2039 w 3119"/>
                <a:gd name="T25" fmla="*/ 3412 h 3653"/>
                <a:gd name="T26" fmla="*/ 2372 w 3119"/>
                <a:gd name="T27" fmla="*/ 3237 h 3653"/>
                <a:gd name="T28" fmla="*/ 2646 w 3119"/>
                <a:gd name="T29" fmla="*/ 2981 h 3653"/>
                <a:gd name="T30" fmla="*/ 2843 w 3119"/>
                <a:gd name="T31" fmla="*/ 2660 h 3653"/>
                <a:gd name="T32" fmla="*/ 2949 w 3119"/>
                <a:gd name="T33" fmla="*/ 2290 h 3653"/>
                <a:gd name="T34" fmla="*/ 2949 w 3119"/>
                <a:gd name="T35" fmla="*/ 1893 h 3653"/>
                <a:gd name="T36" fmla="*/ 2843 w 3119"/>
                <a:gd name="T37" fmla="*/ 1524 h 3653"/>
                <a:gd name="T38" fmla="*/ 2646 w 3119"/>
                <a:gd name="T39" fmla="*/ 1203 h 3653"/>
                <a:gd name="T40" fmla="*/ 2372 w 3119"/>
                <a:gd name="T41" fmla="*/ 947 h 3653"/>
                <a:gd name="T42" fmla="*/ 2039 w 3119"/>
                <a:gd name="T43" fmla="*/ 770 h 3653"/>
                <a:gd name="T44" fmla="*/ 1659 w 3119"/>
                <a:gd name="T45" fmla="*/ 690 h 3653"/>
                <a:gd name="T46" fmla="*/ 1678 w 3119"/>
                <a:gd name="T47" fmla="*/ 288 h 3653"/>
                <a:gd name="T48" fmla="*/ 1752 w 3119"/>
                <a:gd name="T49" fmla="*/ 0 h 3653"/>
                <a:gd name="T50" fmla="*/ 1816 w 3119"/>
                <a:gd name="T51" fmla="*/ 37 h 3653"/>
                <a:gd name="T52" fmla="*/ 1823 w 3119"/>
                <a:gd name="T53" fmla="*/ 381 h 3653"/>
                <a:gd name="T54" fmla="*/ 1772 w 3119"/>
                <a:gd name="T55" fmla="*/ 433 h 3653"/>
                <a:gd name="T56" fmla="*/ 1735 w 3119"/>
                <a:gd name="T57" fmla="*/ 540 h 3653"/>
                <a:gd name="T58" fmla="*/ 2123 w 3119"/>
                <a:gd name="T59" fmla="*/ 636 h 3653"/>
                <a:gd name="T60" fmla="*/ 2466 w 3119"/>
                <a:gd name="T61" fmla="*/ 821 h 3653"/>
                <a:gd name="T62" fmla="*/ 2750 w 3119"/>
                <a:gd name="T63" fmla="*/ 1085 h 3653"/>
                <a:gd name="T64" fmla="*/ 2963 w 3119"/>
                <a:gd name="T65" fmla="*/ 1410 h 3653"/>
                <a:gd name="T66" fmla="*/ 3089 w 3119"/>
                <a:gd name="T67" fmla="*/ 1786 h 3653"/>
                <a:gd name="T68" fmla="*/ 3115 w 3119"/>
                <a:gd name="T69" fmla="*/ 2195 h 3653"/>
                <a:gd name="T70" fmla="*/ 3039 w 3119"/>
                <a:gd name="T71" fmla="*/ 2585 h 3653"/>
                <a:gd name="T72" fmla="*/ 2872 w 3119"/>
                <a:gd name="T73" fmla="*/ 2934 h 3653"/>
                <a:gd name="T74" fmla="*/ 2627 w 3119"/>
                <a:gd name="T75" fmla="*/ 3228 h 3653"/>
                <a:gd name="T76" fmla="*/ 2318 w 3119"/>
                <a:gd name="T77" fmla="*/ 3456 h 3653"/>
                <a:gd name="T78" fmla="*/ 1958 w 3119"/>
                <a:gd name="T79" fmla="*/ 3601 h 3653"/>
                <a:gd name="T80" fmla="*/ 1559 w 3119"/>
                <a:gd name="T81" fmla="*/ 3653 h 3653"/>
                <a:gd name="T82" fmla="*/ 1162 w 3119"/>
                <a:gd name="T83" fmla="*/ 3601 h 3653"/>
                <a:gd name="T84" fmla="*/ 801 w 3119"/>
                <a:gd name="T85" fmla="*/ 3456 h 3653"/>
                <a:gd name="T86" fmla="*/ 492 w 3119"/>
                <a:gd name="T87" fmla="*/ 3228 h 3653"/>
                <a:gd name="T88" fmla="*/ 247 w 3119"/>
                <a:gd name="T89" fmla="*/ 2934 h 3653"/>
                <a:gd name="T90" fmla="*/ 80 w 3119"/>
                <a:gd name="T91" fmla="*/ 2585 h 3653"/>
                <a:gd name="T92" fmla="*/ 3 w 3119"/>
                <a:gd name="T93" fmla="*/ 2195 h 3653"/>
                <a:gd name="T94" fmla="*/ 30 w 3119"/>
                <a:gd name="T95" fmla="*/ 1786 h 3653"/>
                <a:gd name="T96" fmla="*/ 156 w 3119"/>
                <a:gd name="T97" fmla="*/ 1410 h 3653"/>
                <a:gd name="T98" fmla="*/ 369 w 3119"/>
                <a:gd name="T99" fmla="*/ 1085 h 3653"/>
                <a:gd name="T100" fmla="*/ 652 w 3119"/>
                <a:gd name="T101" fmla="*/ 821 h 3653"/>
                <a:gd name="T102" fmla="*/ 996 w 3119"/>
                <a:gd name="T103" fmla="*/ 636 h 3653"/>
                <a:gd name="T104" fmla="*/ 1383 w 3119"/>
                <a:gd name="T105" fmla="*/ 540 h 3653"/>
                <a:gd name="T106" fmla="*/ 1347 w 3119"/>
                <a:gd name="T107" fmla="*/ 433 h 3653"/>
                <a:gd name="T108" fmla="*/ 1296 w 3119"/>
                <a:gd name="T109" fmla="*/ 381 h 3653"/>
                <a:gd name="T110" fmla="*/ 1302 w 3119"/>
                <a:gd name="T111" fmla="*/ 37 h 3653"/>
                <a:gd name="T112" fmla="*/ 1367 w 3119"/>
                <a:gd name="T113" fmla="*/ 0 h 36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119" h="3653">
                  <a:moveTo>
                    <a:pt x="1559" y="686"/>
                  </a:moveTo>
                  <a:lnTo>
                    <a:pt x="1460" y="690"/>
                  </a:lnTo>
                  <a:lnTo>
                    <a:pt x="1361" y="701"/>
                  </a:lnTo>
                  <a:lnTo>
                    <a:pt x="1265" y="717"/>
                  </a:lnTo>
                  <a:lnTo>
                    <a:pt x="1172" y="741"/>
                  </a:lnTo>
                  <a:lnTo>
                    <a:pt x="1080" y="770"/>
                  </a:lnTo>
                  <a:lnTo>
                    <a:pt x="992" y="806"/>
                  </a:lnTo>
                  <a:lnTo>
                    <a:pt x="907" y="848"/>
                  </a:lnTo>
                  <a:lnTo>
                    <a:pt x="825" y="895"/>
                  </a:lnTo>
                  <a:lnTo>
                    <a:pt x="746" y="947"/>
                  </a:lnTo>
                  <a:lnTo>
                    <a:pt x="672" y="1003"/>
                  </a:lnTo>
                  <a:lnTo>
                    <a:pt x="601" y="1065"/>
                  </a:lnTo>
                  <a:lnTo>
                    <a:pt x="535" y="1132"/>
                  </a:lnTo>
                  <a:lnTo>
                    <a:pt x="473" y="1203"/>
                  </a:lnTo>
                  <a:lnTo>
                    <a:pt x="416" y="1277"/>
                  </a:lnTo>
                  <a:lnTo>
                    <a:pt x="364" y="1356"/>
                  </a:lnTo>
                  <a:lnTo>
                    <a:pt x="317" y="1438"/>
                  </a:lnTo>
                  <a:lnTo>
                    <a:pt x="276" y="1524"/>
                  </a:lnTo>
                  <a:lnTo>
                    <a:pt x="240" y="1611"/>
                  </a:lnTo>
                  <a:lnTo>
                    <a:pt x="210" y="1703"/>
                  </a:lnTo>
                  <a:lnTo>
                    <a:pt x="187" y="1796"/>
                  </a:lnTo>
                  <a:lnTo>
                    <a:pt x="169" y="1893"/>
                  </a:lnTo>
                  <a:lnTo>
                    <a:pt x="159" y="1992"/>
                  </a:lnTo>
                  <a:lnTo>
                    <a:pt x="156" y="2091"/>
                  </a:lnTo>
                  <a:lnTo>
                    <a:pt x="159" y="2192"/>
                  </a:lnTo>
                  <a:lnTo>
                    <a:pt x="169" y="2290"/>
                  </a:lnTo>
                  <a:lnTo>
                    <a:pt x="187" y="2386"/>
                  </a:lnTo>
                  <a:lnTo>
                    <a:pt x="210" y="2481"/>
                  </a:lnTo>
                  <a:lnTo>
                    <a:pt x="240" y="2572"/>
                  </a:lnTo>
                  <a:lnTo>
                    <a:pt x="276" y="2660"/>
                  </a:lnTo>
                  <a:lnTo>
                    <a:pt x="317" y="2746"/>
                  </a:lnTo>
                  <a:lnTo>
                    <a:pt x="364" y="2828"/>
                  </a:lnTo>
                  <a:lnTo>
                    <a:pt x="416" y="2905"/>
                  </a:lnTo>
                  <a:lnTo>
                    <a:pt x="473" y="2981"/>
                  </a:lnTo>
                  <a:lnTo>
                    <a:pt x="535" y="3051"/>
                  </a:lnTo>
                  <a:lnTo>
                    <a:pt x="601" y="3117"/>
                  </a:lnTo>
                  <a:lnTo>
                    <a:pt x="672" y="3179"/>
                  </a:lnTo>
                  <a:lnTo>
                    <a:pt x="746" y="3237"/>
                  </a:lnTo>
                  <a:lnTo>
                    <a:pt x="825" y="3289"/>
                  </a:lnTo>
                  <a:lnTo>
                    <a:pt x="907" y="3336"/>
                  </a:lnTo>
                  <a:lnTo>
                    <a:pt x="992" y="3377"/>
                  </a:lnTo>
                  <a:lnTo>
                    <a:pt x="1080" y="3412"/>
                  </a:lnTo>
                  <a:lnTo>
                    <a:pt x="1172" y="3442"/>
                  </a:lnTo>
                  <a:lnTo>
                    <a:pt x="1265" y="3466"/>
                  </a:lnTo>
                  <a:lnTo>
                    <a:pt x="1361" y="3483"/>
                  </a:lnTo>
                  <a:lnTo>
                    <a:pt x="1460" y="3493"/>
                  </a:lnTo>
                  <a:lnTo>
                    <a:pt x="1559" y="3497"/>
                  </a:lnTo>
                  <a:lnTo>
                    <a:pt x="1659" y="3493"/>
                  </a:lnTo>
                  <a:lnTo>
                    <a:pt x="1758" y="3483"/>
                  </a:lnTo>
                  <a:lnTo>
                    <a:pt x="1854" y="3466"/>
                  </a:lnTo>
                  <a:lnTo>
                    <a:pt x="1948" y="3442"/>
                  </a:lnTo>
                  <a:lnTo>
                    <a:pt x="2039" y="3412"/>
                  </a:lnTo>
                  <a:lnTo>
                    <a:pt x="2128" y="3377"/>
                  </a:lnTo>
                  <a:lnTo>
                    <a:pt x="2213" y="3336"/>
                  </a:lnTo>
                  <a:lnTo>
                    <a:pt x="2294" y="3289"/>
                  </a:lnTo>
                  <a:lnTo>
                    <a:pt x="2372" y="3237"/>
                  </a:lnTo>
                  <a:lnTo>
                    <a:pt x="2448" y="3179"/>
                  </a:lnTo>
                  <a:lnTo>
                    <a:pt x="2517" y="3117"/>
                  </a:lnTo>
                  <a:lnTo>
                    <a:pt x="2584" y="3051"/>
                  </a:lnTo>
                  <a:lnTo>
                    <a:pt x="2646" y="2981"/>
                  </a:lnTo>
                  <a:lnTo>
                    <a:pt x="2702" y="2905"/>
                  </a:lnTo>
                  <a:lnTo>
                    <a:pt x="2754" y="2828"/>
                  </a:lnTo>
                  <a:lnTo>
                    <a:pt x="2802" y="2746"/>
                  </a:lnTo>
                  <a:lnTo>
                    <a:pt x="2843" y="2660"/>
                  </a:lnTo>
                  <a:lnTo>
                    <a:pt x="2878" y="2572"/>
                  </a:lnTo>
                  <a:lnTo>
                    <a:pt x="2908" y="2481"/>
                  </a:lnTo>
                  <a:lnTo>
                    <a:pt x="2932" y="2386"/>
                  </a:lnTo>
                  <a:lnTo>
                    <a:pt x="2949" y="2290"/>
                  </a:lnTo>
                  <a:lnTo>
                    <a:pt x="2959" y="2192"/>
                  </a:lnTo>
                  <a:lnTo>
                    <a:pt x="2963" y="2091"/>
                  </a:lnTo>
                  <a:lnTo>
                    <a:pt x="2959" y="1992"/>
                  </a:lnTo>
                  <a:lnTo>
                    <a:pt x="2949" y="1893"/>
                  </a:lnTo>
                  <a:lnTo>
                    <a:pt x="2932" y="1796"/>
                  </a:lnTo>
                  <a:lnTo>
                    <a:pt x="2908" y="1703"/>
                  </a:lnTo>
                  <a:lnTo>
                    <a:pt x="2878" y="1611"/>
                  </a:lnTo>
                  <a:lnTo>
                    <a:pt x="2843" y="1524"/>
                  </a:lnTo>
                  <a:lnTo>
                    <a:pt x="2802" y="1438"/>
                  </a:lnTo>
                  <a:lnTo>
                    <a:pt x="2754" y="1356"/>
                  </a:lnTo>
                  <a:lnTo>
                    <a:pt x="2702" y="1277"/>
                  </a:lnTo>
                  <a:lnTo>
                    <a:pt x="2646" y="1203"/>
                  </a:lnTo>
                  <a:lnTo>
                    <a:pt x="2584" y="1132"/>
                  </a:lnTo>
                  <a:lnTo>
                    <a:pt x="2517" y="1065"/>
                  </a:lnTo>
                  <a:lnTo>
                    <a:pt x="2448" y="1003"/>
                  </a:lnTo>
                  <a:lnTo>
                    <a:pt x="2372" y="947"/>
                  </a:lnTo>
                  <a:lnTo>
                    <a:pt x="2294" y="895"/>
                  </a:lnTo>
                  <a:lnTo>
                    <a:pt x="2213" y="848"/>
                  </a:lnTo>
                  <a:lnTo>
                    <a:pt x="2128" y="806"/>
                  </a:lnTo>
                  <a:lnTo>
                    <a:pt x="2039" y="770"/>
                  </a:lnTo>
                  <a:lnTo>
                    <a:pt x="1948" y="741"/>
                  </a:lnTo>
                  <a:lnTo>
                    <a:pt x="1854" y="717"/>
                  </a:lnTo>
                  <a:lnTo>
                    <a:pt x="1758" y="701"/>
                  </a:lnTo>
                  <a:lnTo>
                    <a:pt x="1659" y="690"/>
                  </a:lnTo>
                  <a:lnTo>
                    <a:pt x="1559" y="686"/>
                  </a:lnTo>
                  <a:close/>
                  <a:moveTo>
                    <a:pt x="1441" y="148"/>
                  </a:moveTo>
                  <a:lnTo>
                    <a:pt x="1441" y="288"/>
                  </a:lnTo>
                  <a:lnTo>
                    <a:pt x="1678" y="288"/>
                  </a:lnTo>
                  <a:lnTo>
                    <a:pt x="1678" y="148"/>
                  </a:lnTo>
                  <a:lnTo>
                    <a:pt x="1441" y="148"/>
                  </a:lnTo>
                  <a:close/>
                  <a:moveTo>
                    <a:pt x="1367" y="0"/>
                  </a:moveTo>
                  <a:lnTo>
                    <a:pt x="1752" y="0"/>
                  </a:lnTo>
                  <a:lnTo>
                    <a:pt x="1772" y="3"/>
                  </a:lnTo>
                  <a:lnTo>
                    <a:pt x="1790" y="11"/>
                  </a:lnTo>
                  <a:lnTo>
                    <a:pt x="1804" y="22"/>
                  </a:lnTo>
                  <a:lnTo>
                    <a:pt x="1816" y="37"/>
                  </a:lnTo>
                  <a:lnTo>
                    <a:pt x="1823" y="54"/>
                  </a:lnTo>
                  <a:lnTo>
                    <a:pt x="1826" y="74"/>
                  </a:lnTo>
                  <a:lnTo>
                    <a:pt x="1826" y="361"/>
                  </a:lnTo>
                  <a:lnTo>
                    <a:pt x="1823" y="381"/>
                  </a:lnTo>
                  <a:lnTo>
                    <a:pt x="1816" y="399"/>
                  </a:lnTo>
                  <a:lnTo>
                    <a:pt x="1804" y="414"/>
                  </a:lnTo>
                  <a:lnTo>
                    <a:pt x="1790" y="426"/>
                  </a:lnTo>
                  <a:lnTo>
                    <a:pt x="1772" y="433"/>
                  </a:lnTo>
                  <a:lnTo>
                    <a:pt x="1752" y="436"/>
                  </a:lnTo>
                  <a:lnTo>
                    <a:pt x="1634" y="436"/>
                  </a:lnTo>
                  <a:lnTo>
                    <a:pt x="1634" y="532"/>
                  </a:lnTo>
                  <a:lnTo>
                    <a:pt x="1735" y="540"/>
                  </a:lnTo>
                  <a:lnTo>
                    <a:pt x="1836" y="555"/>
                  </a:lnTo>
                  <a:lnTo>
                    <a:pt x="1934" y="576"/>
                  </a:lnTo>
                  <a:lnTo>
                    <a:pt x="2030" y="603"/>
                  </a:lnTo>
                  <a:lnTo>
                    <a:pt x="2123" y="636"/>
                  </a:lnTo>
                  <a:lnTo>
                    <a:pt x="2214" y="674"/>
                  </a:lnTo>
                  <a:lnTo>
                    <a:pt x="2301" y="718"/>
                  </a:lnTo>
                  <a:lnTo>
                    <a:pt x="2386" y="768"/>
                  </a:lnTo>
                  <a:lnTo>
                    <a:pt x="2466" y="821"/>
                  </a:lnTo>
                  <a:lnTo>
                    <a:pt x="2543" y="881"/>
                  </a:lnTo>
                  <a:lnTo>
                    <a:pt x="2616" y="945"/>
                  </a:lnTo>
                  <a:lnTo>
                    <a:pt x="2686" y="1012"/>
                  </a:lnTo>
                  <a:lnTo>
                    <a:pt x="2750" y="1085"/>
                  </a:lnTo>
                  <a:lnTo>
                    <a:pt x="2811" y="1161"/>
                  </a:lnTo>
                  <a:lnTo>
                    <a:pt x="2866" y="1241"/>
                  </a:lnTo>
                  <a:lnTo>
                    <a:pt x="2917" y="1324"/>
                  </a:lnTo>
                  <a:lnTo>
                    <a:pt x="2963" y="1410"/>
                  </a:lnTo>
                  <a:lnTo>
                    <a:pt x="3002" y="1500"/>
                  </a:lnTo>
                  <a:lnTo>
                    <a:pt x="3037" y="1593"/>
                  </a:lnTo>
                  <a:lnTo>
                    <a:pt x="3066" y="1689"/>
                  </a:lnTo>
                  <a:lnTo>
                    <a:pt x="3089" y="1786"/>
                  </a:lnTo>
                  <a:lnTo>
                    <a:pt x="3105" y="1886"/>
                  </a:lnTo>
                  <a:lnTo>
                    <a:pt x="3115" y="1988"/>
                  </a:lnTo>
                  <a:lnTo>
                    <a:pt x="3119" y="2091"/>
                  </a:lnTo>
                  <a:lnTo>
                    <a:pt x="3115" y="2195"/>
                  </a:lnTo>
                  <a:lnTo>
                    <a:pt x="3105" y="2294"/>
                  </a:lnTo>
                  <a:lnTo>
                    <a:pt x="3089" y="2394"/>
                  </a:lnTo>
                  <a:lnTo>
                    <a:pt x="3067" y="2491"/>
                  </a:lnTo>
                  <a:lnTo>
                    <a:pt x="3039" y="2585"/>
                  </a:lnTo>
                  <a:lnTo>
                    <a:pt x="3005" y="2676"/>
                  </a:lnTo>
                  <a:lnTo>
                    <a:pt x="2966" y="2766"/>
                  </a:lnTo>
                  <a:lnTo>
                    <a:pt x="2922" y="2851"/>
                  </a:lnTo>
                  <a:lnTo>
                    <a:pt x="2872" y="2934"/>
                  </a:lnTo>
                  <a:lnTo>
                    <a:pt x="2818" y="3013"/>
                  </a:lnTo>
                  <a:lnTo>
                    <a:pt x="2759" y="3088"/>
                  </a:lnTo>
                  <a:lnTo>
                    <a:pt x="2695" y="3161"/>
                  </a:lnTo>
                  <a:lnTo>
                    <a:pt x="2627" y="3228"/>
                  </a:lnTo>
                  <a:lnTo>
                    <a:pt x="2555" y="3293"/>
                  </a:lnTo>
                  <a:lnTo>
                    <a:pt x="2480" y="3351"/>
                  </a:lnTo>
                  <a:lnTo>
                    <a:pt x="2400" y="3406"/>
                  </a:lnTo>
                  <a:lnTo>
                    <a:pt x="2318" y="3456"/>
                  </a:lnTo>
                  <a:lnTo>
                    <a:pt x="2232" y="3500"/>
                  </a:lnTo>
                  <a:lnTo>
                    <a:pt x="2143" y="3540"/>
                  </a:lnTo>
                  <a:lnTo>
                    <a:pt x="2052" y="3573"/>
                  </a:lnTo>
                  <a:lnTo>
                    <a:pt x="1958" y="3601"/>
                  </a:lnTo>
                  <a:lnTo>
                    <a:pt x="1861" y="3624"/>
                  </a:lnTo>
                  <a:lnTo>
                    <a:pt x="1762" y="3640"/>
                  </a:lnTo>
                  <a:lnTo>
                    <a:pt x="1661" y="3650"/>
                  </a:lnTo>
                  <a:lnTo>
                    <a:pt x="1559" y="3653"/>
                  </a:lnTo>
                  <a:lnTo>
                    <a:pt x="1457" y="3650"/>
                  </a:lnTo>
                  <a:lnTo>
                    <a:pt x="1357" y="3640"/>
                  </a:lnTo>
                  <a:lnTo>
                    <a:pt x="1258" y="3624"/>
                  </a:lnTo>
                  <a:lnTo>
                    <a:pt x="1162" y="3601"/>
                  </a:lnTo>
                  <a:lnTo>
                    <a:pt x="1068" y="3573"/>
                  </a:lnTo>
                  <a:lnTo>
                    <a:pt x="976" y="3540"/>
                  </a:lnTo>
                  <a:lnTo>
                    <a:pt x="887" y="3500"/>
                  </a:lnTo>
                  <a:lnTo>
                    <a:pt x="801" y="3456"/>
                  </a:lnTo>
                  <a:lnTo>
                    <a:pt x="719" y="3406"/>
                  </a:lnTo>
                  <a:lnTo>
                    <a:pt x="639" y="3351"/>
                  </a:lnTo>
                  <a:lnTo>
                    <a:pt x="564" y="3293"/>
                  </a:lnTo>
                  <a:lnTo>
                    <a:pt x="492" y="3228"/>
                  </a:lnTo>
                  <a:lnTo>
                    <a:pt x="424" y="3161"/>
                  </a:lnTo>
                  <a:lnTo>
                    <a:pt x="361" y="3088"/>
                  </a:lnTo>
                  <a:lnTo>
                    <a:pt x="301" y="3013"/>
                  </a:lnTo>
                  <a:lnTo>
                    <a:pt x="247" y="2934"/>
                  </a:lnTo>
                  <a:lnTo>
                    <a:pt x="197" y="2851"/>
                  </a:lnTo>
                  <a:lnTo>
                    <a:pt x="153" y="2766"/>
                  </a:lnTo>
                  <a:lnTo>
                    <a:pt x="114" y="2676"/>
                  </a:lnTo>
                  <a:lnTo>
                    <a:pt x="80" y="2585"/>
                  </a:lnTo>
                  <a:lnTo>
                    <a:pt x="52" y="2491"/>
                  </a:lnTo>
                  <a:lnTo>
                    <a:pt x="30" y="2394"/>
                  </a:lnTo>
                  <a:lnTo>
                    <a:pt x="13" y="2294"/>
                  </a:lnTo>
                  <a:lnTo>
                    <a:pt x="3" y="2195"/>
                  </a:lnTo>
                  <a:lnTo>
                    <a:pt x="0" y="2091"/>
                  </a:lnTo>
                  <a:lnTo>
                    <a:pt x="3" y="1988"/>
                  </a:lnTo>
                  <a:lnTo>
                    <a:pt x="13" y="1886"/>
                  </a:lnTo>
                  <a:lnTo>
                    <a:pt x="30" y="1786"/>
                  </a:lnTo>
                  <a:lnTo>
                    <a:pt x="53" y="1689"/>
                  </a:lnTo>
                  <a:lnTo>
                    <a:pt x="82" y="1593"/>
                  </a:lnTo>
                  <a:lnTo>
                    <a:pt x="116" y="1500"/>
                  </a:lnTo>
                  <a:lnTo>
                    <a:pt x="156" y="1410"/>
                  </a:lnTo>
                  <a:lnTo>
                    <a:pt x="201" y="1324"/>
                  </a:lnTo>
                  <a:lnTo>
                    <a:pt x="252" y="1241"/>
                  </a:lnTo>
                  <a:lnTo>
                    <a:pt x="308" y="1161"/>
                  </a:lnTo>
                  <a:lnTo>
                    <a:pt x="369" y="1085"/>
                  </a:lnTo>
                  <a:lnTo>
                    <a:pt x="433" y="1012"/>
                  </a:lnTo>
                  <a:lnTo>
                    <a:pt x="503" y="945"/>
                  </a:lnTo>
                  <a:lnTo>
                    <a:pt x="576" y="881"/>
                  </a:lnTo>
                  <a:lnTo>
                    <a:pt x="652" y="821"/>
                  </a:lnTo>
                  <a:lnTo>
                    <a:pt x="733" y="768"/>
                  </a:lnTo>
                  <a:lnTo>
                    <a:pt x="817" y="718"/>
                  </a:lnTo>
                  <a:lnTo>
                    <a:pt x="905" y="674"/>
                  </a:lnTo>
                  <a:lnTo>
                    <a:pt x="996" y="636"/>
                  </a:lnTo>
                  <a:lnTo>
                    <a:pt x="1089" y="603"/>
                  </a:lnTo>
                  <a:lnTo>
                    <a:pt x="1185" y="576"/>
                  </a:lnTo>
                  <a:lnTo>
                    <a:pt x="1282" y="555"/>
                  </a:lnTo>
                  <a:lnTo>
                    <a:pt x="1383" y="540"/>
                  </a:lnTo>
                  <a:lnTo>
                    <a:pt x="1485" y="532"/>
                  </a:lnTo>
                  <a:lnTo>
                    <a:pt x="1485" y="436"/>
                  </a:lnTo>
                  <a:lnTo>
                    <a:pt x="1367" y="436"/>
                  </a:lnTo>
                  <a:lnTo>
                    <a:pt x="1347" y="433"/>
                  </a:lnTo>
                  <a:lnTo>
                    <a:pt x="1329" y="426"/>
                  </a:lnTo>
                  <a:lnTo>
                    <a:pt x="1315" y="414"/>
                  </a:lnTo>
                  <a:lnTo>
                    <a:pt x="1302" y="399"/>
                  </a:lnTo>
                  <a:lnTo>
                    <a:pt x="1296" y="381"/>
                  </a:lnTo>
                  <a:lnTo>
                    <a:pt x="1292" y="361"/>
                  </a:lnTo>
                  <a:lnTo>
                    <a:pt x="1292" y="74"/>
                  </a:lnTo>
                  <a:lnTo>
                    <a:pt x="1296" y="54"/>
                  </a:lnTo>
                  <a:lnTo>
                    <a:pt x="1302" y="37"/>
                  </a:lnTo>
                  <a:lnTo>
                    <a:pt x="1315" y="22"/>
                  </a:lnTo>
                  <a:lnTo>
                    <a:pt x="1329" y="11"/>
                  </a:lnTo>
                  <a:lnTo>
                    <a:pt x="1347" y="3"/>
                  </a:lnTo>
                  <a:lnTo>
                    <a:pt x="1367" y="0"/>
                  </a:lnTo>
                  <a:close/>
                </a:path>
              </a:pathLst>
            </a:custGeom>
            <a:grpFill/>
            <a:ln w="0">
              <a:noFill/>
              <a:prstDash val="solid"/>
              <a:round/>
            </a:ln>
          </p:spPr>
          <p:txBody>
            <a:bodyPr vert="horz" wrap="square" lIns="91440" tIns="45720" rIns="91440" bIns="45720" numCol="1" anchor="t" anchorCtr="0" compatLnSpc="1"/>
            <a:lstStyle/>
            <a:p>
              <a:endParaRPr lang="en-US">
                <a:solidFill>
                  <a:schemeClr val="tx1">
                    <a:lumMod val="85000"/>
                    <a:lumOff val="15000"/>
                  </a:schemeClr>
                </a:solidFill>
                <a:latin typeface="字魂105号-简雅黑" panose="00000500000000000000" pitchFamily="2" charset="-122"/>
                <a:ea typeface="字魂105号-简雅黑" panose="00000500000000000000" pitchFamily="2" charset="-122"/>
                <a:cs typeface="字魂105号-简雅黑" panose="00000500000000000000" pitchFamily="2" charset="-122"/>
                <a:sym typeface="字魂105号-简雅黑" panose="00000500000000000000" pitchFamily="2" charset="-122"/>
              </a:endParaRPr>
            </a:p>
          </p:txBody>
        </p:sp>
        <p:sp>
          <p:nvSpPr>
            <p:cNvPr id="35" name="Freeform 401"/>
            <p:cNvSpPr>
              <a:spLocks noEditPoints="1"/>
            </p:cNvSpPr>
            <p:nvPr/>
          </p:nvSpPr>
          <p:spPr bwMode="auto">
            <a:xfrm>
              <a:off x="4627563" y="5235576"/>
              <a:ext cx="179388" cy="180975"/>
            </a:xfrm>
            <a:custGeom>
              <a:avLst/>
              <a:gdLst>
                <a:gd name="T0" fmla="*/ 405 w 1132"/>
                <a:gd name="T1" fmla="*/ 510 h 1133"/>
                <a:gd name="T2" fmla="*/ 223 w 1132"/>
                <a:gd name="T3" fmla="*/ 910 h 1133"/>
                <a:gd name="T4" fmla="*/ 623 w 1132"/>
                <a:gd name="T5" fmla="*/ 728 h 1133"/>
                <a:gd name="T6" fmla="*/ 405 w 1132"/>
                <a:gd name="T7" fmla="*/ 510 h 1133"/>
                <a:gd name="T8" fmla="*/ 910 w 1132"/>
                <a:gd name="T9" fmla="*/ 223 h 1133"/>
                <a:gd name="T10" fmla="*/ 510 w 1132"/>
                <a:gd name="T11" fmla="*/ 404 h 1133"/>
                <a:gd name="T12" fmla="*/ 728 w 1132"/>
                <a:gd name="T13" fmla="*/ 623 h 1133"/>
                <a:gd name="T14" fmla="*/ 910 w 1132"/>
                <a:gd name="T15" fmla="*/ 223 h 1133"/>
                <a:gd name="T16" fmla="*/ 1063 w 1132"/>
                <a:gd name="T17" fmla="*/ 0 h 1133"/>
                <a:gd name="T18" fmla="*/ 1080 w 1132"/>
                <a:gd name="T19" fmla="*/ 3 h 1133"/>
                <a:gd name="T20" fmla="*/ 1097 w 1132"/>
                <a:gd name="T21" fmla="*/ 11 h 1133"/>
                <a:gd name="T22" fmla="*/ 1111 w 1132"/>
                <a:gd name="T23" fmla="*/ 22 h 1133"/>
                <a:gd name="T24" fmla="*/ 1122 w 1132"/>
                <a:gd name="T25" fmla="*/ 36 h 1133"/>
                <a:gd name="T26" fmla="*/ 1129 w 1132"/>
                <a:gd name="T27" fmla="*/ 52 h 1133"/>
                <a:gd name="T28" fmla="*/ 1132 w 1132"/>
                <a:gd name="T29" fmla="*/ 70 h 1133"/>
                <a:gd name="T30" fmla="*/ 1131 w 1132"/>
                <a:gd name="T31" fmla="*/ 87 h 1133"/>
                <a:gd name="T32" fmla="*/ 1126 w 1132"/>
                <a:gd name="T33" fmla="*/ 104 h 1133"/>
                <a:gd name="T34" fmla="*/ 818 w 1132"/>
                <a:gd name="T35" fmla="*/ 782 h 1133"/>
                <a:gd name="T36" fmla="*/ 818 w 1132"/>
                <a:gd name="T37" fmla="*/ 784 h 1133"/>
                <a:gd name="T38" fmla="*/ 816 w 1132"/>
                <a:gd name="T39" fmla="*/ 787 h 1133"/>
                <a:gd name="T40" fmla="*/ 814 w 1132"/>
                <a:gd name="T41" fmla="*/ 790 h 1133"/>
                <a:gd name="T42" fmla="*/ 812 w 1132"/>
                <a:gd name="T43" fmla="*/ 793 h 1133"/>
                <a:gd name="T44" fmla="*/ 810 w 1132"/>
                <a:gd name="T45" fmla="*/ 796 h 1133"/>
                <a:gd name="T46" fmla="*/ 808 w 1132"/>
                <a:gd name="T47" fmla="*/ 798 h 1133"/>
                <a:gd name="T48" fmla="*/ 803 w 1132"/>
                <a:gd name="T49" fmla="*/ 804 h 1133"/>
                <a:gd name="T50" fmla="*/ 798 w 1132"/>
                <a:gd name="T51" fmla="*/ 808 h 1133"/>
                <a:gd name="T52" fmla="*/ 796 w 1132"/>
                <a:gd name="T53" fmla="*/ 810 h 1133"/>
                <a:gd name="T54" fmla="*/ 792 w 1132"/>
                <a:gd name="T55" fmla="*/ 813 h 1133"/>
                <a:gd name="T56" fmla="*/ 789 w 1132"/>
                <a:gd name="T57" fmla="*/ 815 h 1133"/>
                <a:gd name="T58" fmla="*/ 787 w 1132"/>
                <a:gd name="T59" fmla="*/ 816 h 1133"/>
                <a:gd name="T60" fmla="*/ 783 w 1132"/>
                <a:gd name="T61" fmla="*/ 818 h 1133"/>
                <a:gd name="T62" fmla="*/ 781 w 1132"/>
                <a:gd name="T63" fmla="*/ 819 h 1133"/>
                <a:gd name="T64" fmla="*/ 104 w 1132"/>
                <a:gd name="T65" fmla="*/ 1126 h 1133"/>
                <a:gd name="T66" fmla="*/ 90 w 1132"/>
                <a:gd name="T67" fmla="*/ 1132 h 1133"/>
                <a:gd name="T68" fmla="*/ 75 w 1132"/>
                <a:gd name="T69" fmla="*/ 1133 h 1133"/>
                <a:gd name="T70" fmla="*/ 56 w 1132"/>
                <a:gd name="T71" fmla="*/ 1131 h 1133"/>
                <a:gd name="T72" fmla="*/ 38 w 1132"/>
                <a:gd name="T73" fmla="*/ 1123 h 1133"/>
                <a:gd name="T74" fmla="*/ 23 w 1132"/>
                <a:gd name="T75" fmla="*/ 1112 h 1133"/>
                <a:gd name="T76" fmla="*/ 10 w 1132"/>
                <a:gd name="T77" fmla="*/ 1098 h 1133"/>
                <a:gd name="T78" fmla="*/ 4 w 1132"/>
                <a:gd name="T79" fmla="*/ 1081 h 1133"/>
                <a:gd name="T80" fmla="*/ 0 w 1132"/>
                <a:gd name="T81" fmla="*/ 1063 h 1133"/>
                <a:gd name="T82" fmla="*/ 1 w 1132"/>
                <a:gd name="T83" fmla="*/ 1046 h 1133"/>
                <a:gd name="T84" fmla="*/ 7 w 1132"/>
                <a:gd name="T85" fmla="*/ 1029 h 1133"/>
                <a:gd name="T86" fmla="*/ 315 w 1132"/>
                <a:gd name="T87" fmla="*/ 351 h 1133"/>
                <a:gd name="T88" fmla="*/ 315 w 1132"/>
                <a:gd name="T89" fmla="*/ 349 h 1133"/>
                <a:gd name="T90" fmla="*/ 317 w 1132"/>
                <a:gd name="T91" fmla="*/ 346 h 1133"/>
                <a:gd name="T92" fmla="*/ 319 w 1132"/>
                <a:gd name="T93" fmla="*/ 343 h 1133"/>
                <a:gd name="T94" fmla="*/ 320 w 1132"/>
                <a:gd name="T95" fmla="*/ 340 h 1133"/>
                <a:gd name="T96" fmla="*/ 323 w 1132"/>
                <a:gd name="T97" fmla="*/ 337 h 1133"/>
                <a:gd name="T98" fmla="*/ 325 w 1132"/>
                <a:gd name="T99" fmla="*/ 335 h 1133"/>
                <a:gd name="T100" fmla="*/ 329 w 1132"/>
                <a:gd name="T101" fmla="*/ 329 h 1133"/>
                <a:gd name="T102" fmla="*/ 335 w 1132"/>
                <a:gd name="T103" fmla="*/ 325 h 1133"/>
                <a:gd name="T104" fmla="*/ 337 w 1132"/>
                <a:gd name="T105" fmla="*/ 324 h 1133"/>
                <a:gd name="T106" fmla="*/ 340 w 1132"/>
                <a:gd name="T107" fmla="*/ 320 h 1133"/>
                <a:gd name="T108" fmla="*/ 344 w 1132"/>
                <a:gd name="T109" fmla="*/ 319 h 1133"/>
                <a:gd name="T110" fmla="*/ 346 w 1132"/>
                <a:gd name="T111" fmla="*/ 317 h 1133"/>
                <a:gd name="T112" fmla="*/ 349 w 1132"/>
                <a:gd name="T113" fmla="*/ 316 h 1133"/>
                <a:gd name="T114" fmla="*/ 351 w 1132"/>
                <a:gd name="T115" fmla="*/ 315 h 1133"/>
                <a:gd name="T116" fmla="*/ 1028 w 1132"/>
                <a:gd name="T117" fmla="*/ 6 h 1133"/>
                <a:gd name="T118" fmla="*/ 1045 w 1132"/>
                <a:gd name="T119" fmla="*/ 1 h 1133"/>
                <a:gd name="T120" fmla="*/ 1063 w 1132"/>
                <a:gd name="T121" fmla="*/ 0 h 1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132" h="1133">
                  <a:moveTo>
                    <a:pt x="405" y="510"/>
                  </a:moveTo>
                  <a:lnTo>
                    <a:pt x="223" y="910"/>
                  </a:lnTo>
                  <a:lnTo>
                    <a:pt x="623" y="728"/>
                  </a:lnTo>
                  <a:lnTo>
                    <a:pt x="405" y="510"/>
                  </a:lnTo>
                  <a:close/>
                  <a:moveTo>
                    <a:pt x="910" y="223"/>
                  </a:moveTo>
                  <a:lnTo>
                    <a:pt x="510" y="404"/>
                  </a:lnTo>
                  <a:lnTo>
                    <a:pt x="728" y="623"/>
                  </a:lnTo>
                  <a:lnTo>
                    <a:pt x="910" y="223"/>
                  </a:lnTo>
                  <a:close/>
                  <a:moveTo>
                    <a:pt x="1063" y="0"/>
                  </a:moveTo>
                  <a:lnTo>
                    <a:pt x="1080" y="3"/>
                  </a:lnTo>
                  <a:lnTo>
                    <a:pt x="1097" y="11"/>
                  </a:lnTo>
                  <a:lnTo>
                    <a:pt x="1111" y="22"/>
                  </a:lnTo>
                  <a:lnTo>
                    <a:pt x="1122" y="36"/>
                  </a:lnTo>
                  <a:lnTo>
                    <a:pt x="1129" y="52"/>
                  </a:lnTo>
                  <a:lnTo>
                    <a:pt x="1132" y="70"/>
                  </a:lnTo>
                  <a:lnTo>
                    <a:pt x="1131" y="87"/>
                  </a:lnTo>
                  <a:lnTo>
                    <a:pt x="1126" y="104"/>
                  </a:lnTo>
                  <a:lnTo>
                    <a:pt x="818" y="782"/>
                  </a:lnTo>
                  <a:lnTo>
                    <a:pt x="818" y="784"/>
                  </a:lnTo>
                  <a:lnTo>
                    <a:pt x="816" y="787"/>
                  </a:lnTo>
                  <a:lnTo>
                    <a:pt x="814" y="790"/>
                  </a:lnTo>
                  <a:lnTo>
                    <a:pt x="812" y="793"/>
                  </a:lnTo>
                  <a:lnTo>
                    <a:pt x="810" y="796"/>
                  </a:lnTo>
                  <a:lnTo>
                    <a:pt x="808" y="798"/>
                  </a:lnTo>
                  <a:lnTo>
                    <a:pt x="803" y="804"/>
                  </a:lnTo>
                  <a:lnTo>
                    <a:pt x="798" y="808"/>
                  </a:lnTo>
                  <a:lnTo>
                    <a:pt x="796" y="810"/>
                  </a:lnTo>
                  <a:lnTo>
                    <a:pt x="792" y="813"/>
                  </a:lnTo>
                  <a:lnTo>
                    <a:pt x="789" y="815"/>
                  </a:lnTo>
                  <a:lnTo>
                    <a:pt x="787" y="816"/>
                  </a:lnTo>
                  <a:lnTo>
                    <a:pt x="783" y="818"/>
                  </a:lnTo>
                  <a:lnTo>
                    <a:pt x="781" y="819"/>
                  </a:lnTo>
                  <a:lnTo>
                    <a:pt x="104" y="1126"/>
                  </a:lnTo>
                  <a:lnTo>
                    <a:pt x="90" y="1132"/>
                  </a:lnTo>
                  <a:lnTo>
                    <a:pt x="75" y="1133"/>
                  </a:lnTo>
                  <a:lnTo>
                    <a:pt x="56" y="1131"/>
                  </a:lnTo>
                  <a:lnTo>
                    <a:pt x="38" y="1123"/>
                  </a:lnTo>
                  <a:lnTo>
                    <a:pt x="23" y="1112"/>
                  </a:lnTo>
                  <a:lnTo>
                    <a:pt x="10" y="1098"/>
                  </a:lnTo>
                  <a:lnTo>
                    <a:pt x="4" y="1081"/>
                  </a:lnTo>
                  <a:lnTo>
                    <a:pt x="0" y="1063"/>
                  </a:lnTo>
                  <a:lnTo>
                    <a:pt x="1" y="1046"/>
                  </a:lnTo>
                  <a:lnTo>
                    <a:pt x="7" y="1029"/>
                  </a:lnTo>
                  <a:lnTo>
                    <a:pt x="315" y="351"/>
                  </a:lnTo>
                  <a:lnTo>
                    <a:pt x="315" y="349"/>
                  </a:lnTo>
                  <a:lnTo>
                    <a:pt x="317" y="346"/>
                  </a:lnTo>
                  <a:lnTo>
                    <a:pt x="319" y="343"/>
                  </a:lnTo>
                  <a:lnTo>
                    <a:pt x="320" y="340"/>
                  </a:lnTo>
                  <a:lnTo>
                    <a:pt x="323" y="337"/>
                  </a:lnTo>
                  <a:lnTo>
                    <a:pt x="325" y="335"/>
                  </a:lnTo>
                  <a:lnTo>
                    <a:pt x="329" y="329"/>
                  </a:lnTo>
                  <a:lnTo>
                    <a:pt x="335" y="325"/>
                  </a:lnTo>
                  <a:lnTo>
                    <a:pt x="337" y="324"/>
                  </a:lnTo>
                  <a:lnTo>
                    <a:pt x="340" y="320"/>
                  </a:lnTo>
                  <a:lnTo>
                    <a:pt x="344" y="319"/>
                  </a:lnTo>
                  <a:lnTo>
                    <a:pt x="346" y="317"/>
                  </a:lnTo>
                  <a:lnTo>
                    <a:pt x="349" y="316"/>
                  </a:lnTo>
                  <a:lnTo>
                    <a:pt x="351" y="315"/>
                  </a:lnTo>
                  <a:lnTo>
                    <a:pt x="1028" y="6"/>
                  </a:lnTo>
                  <a:lnTo>
                    <a:pt x="1045" y="1"/>
                  </a:lnTo>
                  <a:lnTo>
                    <a:pt x="1063" y="0"/>
                  </a:lnTo>
                  <a:close/>
                </a:path>
              </a:pathLst>
            </a:custGeom>
            <a:grpFill/>
            <a:ln w="0">
              <a:noFill/>
              <a:prstDash val="solid"/>
              <a:round/>
            </a:ln>
          </p:spPr>
          <p:txBody>
            <a:bodyPr vert="horz" wrap="square" lIns="91440" tIns="45720" rIns="91440" bIns="45720" numCol="1" anchor="t" anchorCtr="0" compatLnSpc="1"/>
            <a:lstStyle/>
            <a:p>
              <a:endParaRPr lang="en-US">
                <a:solidFill>
                  <a:schemeClr val="tx1">
                    <a:lumMod val="85000"/>
                    <a:lumOff val="15000"/>
                  </a:schemeClr>
                </a:solidFill>
                <a:latin typeface="字魂105号-简雅黑" panose="00000500000000000000" pitchFamily="2" charset="-122"/>
                <a:ea typeface="字魂105号-简雅黑" panose="00000500000000000000" pitchFamily="2" charset="-122"/>
                <a:cs typeface="字魂105号-简雅黑" panose="00000500000000000000" pitchFamily="2" charset="-122"/>
                <a:sym typeface="字魂105号-简雅黑" panose="00000500000000000000" pitchFamily="2" charset="-122"/>
              </a:endParaRPr>
            </a:p>
          </p:txBody>
        </p:sp>
      </p:grpSp>
      <p:grpSp>
        <p:nvGrpSpPr>
          <p:cNvPr id="36" name="Group 45"/>
          <p:cNvGrpSpPr/>
          <p:nvPr/>
        </p:nvGrpSpPr>
        <p:grpSpPr>
          <a:xfrm>
            <a:off x="5912182" y="4014579"/>
            <a:ext cx="579438" cy="574675"/>
            <a:chOff x="9090025" y="5767388"/>
            <a:chExt cx="579438" cy="574675"/>
          </a:xfrm>
          <a:solidFill>
            <a:schemeClr val="bg1"/>
          </a:solidFill>
        </p:grpSpPr>
        <p:sp>
          <p:nvSpPr>
            <p:cNvPr id="38" name="Freeform 438"/>
            <p:cNvSpPr>
              <a:spLocks noEditPoints="1"/>
            </p:cNvSpPr>
            <p:nvPr/>
          </p:nvSpPr>
          <p:spPr bwMode="auto">
            <a:xfrm>
              <a:off x="9320213" y="5992813"/>
              <a:ext cx="149225" cy="149225"/>
            </a:xfrm>
            <a:custGeom>
              <a:avLst/>
              <a:gdLst>
                <a:gd name="T0" fmla="*/ 427 w 940"/>
                <a:gd name="T1" fmla="*/ 181 h 939"/>
                <a:gd name="T2" fmla="*/ 347 w 940"/>
                <a:gd name="T3" fmla="*/ 205 h 939"/>
                <a:gd name="T4" fmla="*/ 278 w 940"/>
                <a:gd name="T5" fmla="*/ 250 h 939"/>
                <a:gd name="T6" fmla="*/ 225 w 940"/>
                <a:gd name="T7" fmla="*/ 311 h 939"/>
                <a:gd name="T8" fmla="*/ 191 w 940"/>
                <a:gd name="T9" fmla="*/ 385 h 939"/>
                <a:gd name="T10" fmla="*/ 177 w 940"/>
                <a:gd name="T11" fmla="*/ 469 h 939"/>
                <a:gd name="T12" fmla="*/ 191 w 940"/>
                <a:gd name="T13" fmla="*/ 554 h 939"/>
                <a:gd name="T14" fmla="*/ 225 w 940"/>
                <a:gd name="T15" fmla="*/ 629 h 939"/>
                <a:gd name="T16" fmla="*/ 278 w 940"/>
                <a:gd name="T17" fmla="*/ 690 h 939"/>
                <a:gd name="T18" fmla="*/ 347 w 940"/>
                <a:gd name="T19" fmla="*/ 734 h 939"/>
                <a:gd name="T20" fmla="*/ 427 w 940"/>
                <a:gd name="T21" fmla="*/ 759 h 939"/>
                <a:gd name="T22" fmla="*/ 513 w 940"/>
                <a:gd name="T23" fmla="*/ 759 h 939"/>
                <a:gd name="T24" fmla="*/ 593 w 940"/>
                <a:gd name="T25" fmla="*/ 734 h 939"/>
                <a:gd name="T26" fmla="*/ 662 w 940"/>
                <a:gd name="T27" fmla="*/ 690 h 939"/>
                <a:gd name="T28" fmla="*/ 715 w 940"/>
                <a:gd name="T29" fmla="*/ 629 h 939"/>
                <a:gd name="T30" fmla="*/ 750 w 940"/>
                <a:gd name="T31" fmla="*/ 554 h 939"/>
                <a:gd name="T32" fmla="*/ 763 w 940"/>
                <a:gd name="T33" fmla="*/ 469 h 939"/>
                <a:gd name="T34" fmla="*/ 750 w 940"/>
                <a:gd name="T35" fmla="*/ 385 h 939"/>
                <a:gd name="T36" fmla="*/ 715 w 940"/>
                <a:gd name="T37" fmla="*/ 311 h 939"/>
                <a:gd name="T38" fmla="*/ 662 w 940"/>
                <a:gd name="T39" fmla="*/ 250 h 939"/>
                <a:gd name="T40" fmla="*/ 593 w 940"/>
                <a:gd name="T41" fmla="*/ 205 h 939"/>
                <a:gd name="T42" fmla="*/ 513 w 940"/>
                <a:gd name="T43" fmla="*/ 181 h 939"/>
                <a:gd name="T44" fmla="*/ 470 w 940"/>
                <a:gd name="T45" fmla="*/ 0 h 939"/>
                <a:gd name="T46" fmla="*/ 578 w 940"/>
                <a:gd name="T47" fmla="*/ 13 h 939"/>
                <a:gd name="T48" fmla="*/ 676 w 940"/>
                <a:gd name="T49" fmla="*/ 48 h 939"/>
                <a:gd name="T50" fmla="*/ 764 w 940"/>
                <a:gd name="T51" fmla="*/ 104 h 939"/>
                <a:gd name="T52" fmla="*/ 837 w 940"/>
                <a:gd name="T53" fmla="*/ 176 h 939"/>
                <a:gd name="T54" fmla="*/ 893 w 940"/>
                <a:gd name="T55" fmla="*/ 263 h 939"/>
                <a:gd name="T56" fmla="*/ 928 w 940"/>
                <a:gd name="T57" fmla="*/ 362 h 939"/>
                <a:gd name="T58" fmla="*/ 940 w 940"/>
                <a:gd name="T59" fmla="*/ 469 h 939"/>
                <a:gd name="T60" fmla="*/ 928 w 940"/>
                <a:gd name="T61" fmla="*/ 577 h 939"/>
                <a:gd name="T62" fmla="*/ 893 w 940"/>
                <a:gd name="T63" fmla="*/ 677 h 939"/>
                <a:gd name="T64" fmla="*/ 837 w 940"/>
                <a:gd name="T65" fmla="*/ 763 h 939"/>
                <a:gd name="T66" fmla="*/ 764 w 940"/>
                <a:gd name="T67" fmla="*/ 836 h 939"/>
                <a:gd name="T68" fmla="*/ 676 w 940"/>
                <a:gd name="T69" fmla="*/ 892 h 939"/>
                <a:gd name="T70" fmla="*/ 578 w 940"/>
                <a:gd name="T71" fmla="*/ 927 h 939"/>
                <a:gd name="T72" fmla="*/ 470 w 940"/>
                <a:gd name="T73" fmla="*/ 939 h 939"/>
                <a:gd name="T74" fmla="*/ 362 w 940"/>
                <a:gd name="T75" fmla="*/ 927 h 939"/>
                <a:gd name="T76" fmla="*/ 264 w 940"/>
                <a:gd name="T77" fmla="*/ 892 h 939"/>
                <a:gd name="T78" fmla="*/ 176 w 940"/>
                <a:gd name="T79" fmla="*/ 836 h 939"/>
                <a:gd name="T80" fmla="*/ 103 w 940"/>
                <a:gd name="T81" fmla="*/ 763 h 939"/>
                <a:gd name="T82" fmla="*/ 47 w 940"/>
                <a:gd name="T83" fmla="*/ 677 h 939"/>
                <a:gd name="T84" fmla="*/ 12 w 940"/>
                <a:gd name="T85" fmla="*/ 577 h 939"/>
                <a:gd name="T86" fmla="*/ 0 w 940"/>
                <a:gd name="T87" fmla="*/ 469 h 939"/>
                <a:gd name="T88" fmla="*/ 12 w 940"/>
                <a:gd name="T89" fmla="*/ 362 h 939"/>
                <a:gd name="T90" fmla="*/ 47 w 940"/>
                <a:gd name="T91" fmla="*/ 263 h 939"/>
                <a:gd name="T92" fmla="*/ 103 w 940"/>
                <a:gd name="T93" fmla="*/ 176 h 939"/>
                <a:gd name="T94" fmla="*/ 176 w 940"/>
                <a:gd name="T95" fmla="*/ 104 h 939"/>
                <a:gd name="T96" fmla="*/ 264 w 940"/>
                <a:gd name="T97" fmla="*/ 48 h 939"/>
                <a:gd name="T98" fmla="*/ 362 w 940"/>
                <a:gd name="T99" fmla="*/ 13 h 939"/>
                <a:gd name="T100" fmla="*/ 470 w 940"/>
                <a:gd name="T101" fmla="*/ 0 h 9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40" h="939">
                  <a:moveTo>
                    <a:pt x="470" y="178"/>
                  </a:moveTo>
                  <a:lnTo>
                    <a:pt x="427" y="181"/>
                  </a:lnTo>
                  <a:lnTo>
                    <a:pt x="386" y="190"/>
                  </a:lnTo>
                  <a:lnTo>
                    <a:pt x="347" y="205"/>
                  </a:lnTo>
                  <a:lnTo>
                    <a:pt x="311" y="224"/>
                  </a:lnTo>
                  <a:lnTo>
                    <a:pt x="278" y="250"/>
                  </a:lnTo>
                  <a:lnTo>
                    <a:pt x="249" y="279"/>
                  </a:lnTo>
                  <a:lnTo>
                    <a:pt x="225" y="311"/>
                  </a:lnTo>
                  <a:lnTo>
                    <a:pt x="205" y="346"/>
                  </a:lnTo>
                  <a:lnTo>
                    <a:pt x="191" y="385"/>
                  </a:lnTo>
                  <a:lnTo>
                    <a:pt x="181" y="426"/>
                  </a:lnTo>
                  <a:lnTo>
                    <a:pt x="177" y="469"/>
                  </a:lnTo>
                  <a:lnTo>
                    <a:pt x="181" y="513"/>
                  </a:lnTo>
                  <a:lnTo>
                    <a:pt x="191" y="554"/>
                  </a:lnTo>
                  <a:lnTo>
                    <a:pt x="205" y="592"/>
                  </a:lnTo>
                  <a:lnTo>
                    <a:pt x="225" y="629"/>
                  </a:lnTo>
                  <a:lnTo>
                    <a:pt x="249" y="661"/>
                  </a:lnTo>
                  <a:lnTo>
                    <a:pt x="278" y="690"/>
                  </a:lnTo>
                  <a:lnTo>
                    <a:pt x="311" y="714"/>
                  </a:lnTo>
                  <a:lnTo>
                    <a:pt x="347" y="734"/>
                  </a:lnTo>
                  <a:lnTo>
                    <a:pt x="386" y="750"/>
                  </a:lnTo>
                  <a:lnTo>
                    <a:pt x="427" y="759"/>
                  </a:lnTo>
                  <a:lnTo>
                    <a:pt x="470" y="762"/>
                  </a:lnTo>
                  <a:lnTo>
                    <a:pt x="513" y="759"/>
                  </a:lnTo>
                  <a:lnTo>
                    <a:pt x="554" y="750"/>
                  </a:lnTo>
                  <a:lnTo>
                    <a:pt x="593" y="734"/>
                  </a:lnTo>
                  <a:lnTo>
                    <a:pt x="629" y="714"/>
                  </a:lnTo>
                  <a:lnTo>
                    <a:pt x="662" y="690"/>
                  </a:lnTo>
                  <a:lnTo>
                    <a:pt x="691" y="661"/>
                  </a:lnTo>
                  <a:lnTo>
                    <a:pt x="715" y="629"/>
                  </a:lnTo>
                  <a:lnTo>
                    <a:pt x="735" y="592"/>
                  </a:lnTo>
                  <a:lnTo>
                    <a:pt x="750" y="554"/>
                  </a:lnTo>
                  <a:lnTo>
                    <a:pt x="760" y="513"/>
                  </a:lnTo>
                  <a:lnTo>
                    <a:pt x="763" y="469"/>
                  </a:lnTo>
                  <a:lnTo>
                    <a:pt x="760" y="426"/>
                  </a:lnTo>
                  <a:lnTo>
                    <a:pt x="750" y="385"/>
                  </a:lnTo>
                  <a:lnTo>
                    <a:pt x="735" y="346"/>
                  </a:lnTo>
                  <a:lnTo>
                    <a:pt x="715" y="311"/>
                  </a:lnTo>
                  <a:lnTo>
                    <a:pt x="691" y="279"/>
                  </a:lnTo>
                  <a:lnTo>
                    <a:pt x="662" y="250"/>
                  </a:lnTo>
                  <a:lnTo>
                    <a:pt x="629" y="224"/>
                  </a:lnTo>
                  <a:lnTo>
                    <a:pt x="593" y="205"/>
                  </a:lnTo>
                  <a:lnTo>
                    <a:pt x="554" y="190"/>
                  </a:lnTo>
                  <a:lnTo>
                    <a:pt x="513" y="181"/>
                  </a:lnTo>
                  <a:lnTo>
                    <a:pt x="470" y="178"/>
                  </a:lnTo>
                  <a:close/>
                  <a:moveTo>
                    <a:pt x="470" y="0"/>
                  </a:moveTo>
                  <a:lnTo>
                    <a:pt x="524" y="3"/>
                  </a:lnTo>
                  <a:lnTo>
                    <a:pt x="578" y="13"/>
                  </a:lnTo>
                  <a:lnTo>
                    <a:pt x="629" y="27"/>
                  </a:lnTo>
                  <a:lnTo>
                    <a:pt x="676" y="48"/>
                  </a:lnTo>
                  <a:lnTo>
                    <a:pt x="722" y="73"/>
                  </a:lnTo>
                  <a:lnTo>
                    <a:pt x="764" y="104"/>
                  </a:lnTo>
                  <a:lnTo>
                    <a:pt x="803" y="138"/>
                  </a:lnTo>
                  <a:lnTo>
                    <a:pt x="837" y="176"/>
                  </a:lnTo>
                  <a:lnTo>
                    <a:pt x="867" y="218"/>
                  </a:lnTo>
                  <a:lnTo>
                    <a:pt x="893" y="263"/>
                  </a:lnTo>
                  <a:lnTo>
                    <a:pt x="913" y="312"/>
                  </a:lnTo>
                  <a:lnTo>
                    <a:pt x="928" y="362"/>
                  </a:lnTo>
                  <a:lnTo>
                    <a:pt x="937" y="415"/>
                  </a:lnTo>
                  <a:lnTo>
                    <a:pt x="940" y="469"/>
                  </a:lnTo>
                  <a:lnTo>
                    <a:pt x="937" y="525"/>
                  </a:lnTo>
                  <a:lnTo>
                    <a:pt x="928" y="577"/>
                  </a:lnTo>
                  <a:lnTo>
                    <a:pt x="913" y="628"/>
                  </a:lnTo>
                  <a:lnTo>
                    <a:pt x="893" y="677"/>
                  </a:lnTo>
                  <a:lnTo>
                    <a:pt x="867" y="721"/>
                  </a:lnTo>
                  <a:lnTo>
                    <a:pt x="837" y="763"/>
                  </a:lnTo>
                  <a:lnTo>
                    <a:pt x="803" y="802"/>
                  </a:lnTo>
                  <a:lnTo>
                    <a:pt x="764" y="836"/>
                  </a:lnTo>
                  <a:lnTo>
                    <a:pt x="722" y="866"/>
                  </a:lnTo>
                  <a:lnTo>
                    <a:pt x="676" y="892"/>
                  </a:lnTo>
                  <a:lnTo>
                    <a:pt x="629" y="913"/>
                  </a:lnTo>
                  <a:lnTo>
                    <a:pt x="578" y="927"/>
                  </a:lnTo>
                  <a:lnTo>
                    <a:pt x="524" y="936"/>
                  </a:lnTo>
                  <a:lnTo>
                    <a:pt x="470" y="939"/>
                  </a:lnTo>
                  <a:lnTo>
                    <a:pt x="416" y="936"/>
                  </a:lnTo>
                  <a:lnTo>
                    <a:pt x="362" y="927"/>
                  </a:lnTo>
                  <a:lnTo>
                    <a:pt x="311" y="913"/>
                  </a:lnTo>
                  <a:lnTo>
                    <a:pt x="264" y="892"/>
                  </a:lnTo>
                  <a:lnTo>
                    <a:pt x="218" y="866"/>
                  </a:lnTo>
                  <a:lnTo>
                    <a:pt x="176" y="836"/>
                  </a:lnTo>
                  <a:lnTo>
                    <a:pt x="137" y="802"/>
                  </a:lnTo>
                  <a:lnTo>
                    <a:pt x="103" y="763"/>
                  </a:lnTo>
                  <a:lnTo>
                    <a:pt x="73" y="721"/>
                  </a:lnTo>
                  <a:lnTo>
                    <a:pt x="47" y="677"/>
                  </a:lnTo>
                  <a:lnTo>
                    <a:pt x="28" y="628"/>
                  </a:lnTo>
                  <a:lnTo>
                    <a:pt x="12" y="577"/>
                  </a:lnTo>
                  <a:lnTo>
                    <a:pt x="3" y="525"/>
                  </a:lnTo>
                  <a:lnTo>
                    <a:pt x="0" y="469"/>
                  </a:lnTo>
                  <a:lnTo>
                    <a:pt x="3" y="415"/>
                  </a:lnTo>
                  <a:lnTo>
                    <a:pt x="12" y="362"/>
                  </a:lnTo>
                  <a:lnTo>
                    <a:pt x="28" y="312"/>
                  </a:lnTo>
                  <a:lnTo>
                    <a:pt x="47" y="263"/>
                  </a:lnTo>
                  <a:lnTo>
                    <a:pt x="73" y="218"/>
                  </a:lnTo>
                  <a:lnTo>
                    <a:pt x="103" y="176"/>
                  </a:lnTo>
                  <a:lnTo>
                    <a:pt x="137" y="138"/>
                  </a:lnTo>
                  <a:lnTo>
                    <a:pt x="176" y="104"/>
                  </a:lnTo>
                  <a:lnTo>
                    <a:pt x="218" y="73"/>
                  </a:lnTo>
                  <a:lnTo>
                    <a:pt x="264" y="48"/>
                  </a:lnTo>
                  <a:lnTo>
                    <a:pt x="311" y="27"/>
                  </a:lnTo>
                  <a:lnTo>
                    <a:pt x="362" y="13"/>
                  </a:lnTo>
                  <a:lnTo>
                    <a:pt x="416" y="3"/>
                  </a:lnTo>
                  <a:lnTo>
                    <a:pt x="470" y="0"/>
                  </a:lnTo>
                  <a:close/>
                </a:path>
              </a:pathLst>
            </a:custGeom>
            <a:grpFill/>
            <a:ln w="0">
              <a:noFill/>
              <a:prstDash val="solid"/>
              <a:round/>
            </a:ln>
          </p:spPr>
          <p:txBody>
            <a:bodyPr vert="horz" wrap="square" lIns="91440" tIns="45720" rIns="91440" bIns="45720" numCol="1" anchor="t" anchorCtr="0" compatLnSpc="1"/>
            <a:lstStyle/>
            <a:p>
              <a:endParaRPr lang="en-US">
                <a:solidFill>
                  <a:schemeClr val="tx1">
                    <a:lumMod val="85000"/>
                    <a:lumOff val="15000"/>
                  </a:schemeClr>
                </a:solidFill>
                <a:latin typeface="字魂105号-简雅黑" panose="00000500000000000000" pitchFamily="2" charset="-122"/>
                <a:ea typeface="字魂105号-简雅黑" panose="00000500000000000000" pitchFamily="2" charset="-122"/>
                <a:cs typeface="字魂105号-简雅黑" panose="00000500000000000000" pitchFamily="2" charset="-122"/>
                <a:sym typeface="字魂105号-简雅黑" panose="00000500000000000000" pitchFamily="2" charset="-122"/>
              </a:endParaRPr>
            </a:p>
          </p:txBody>
        </p:sp>
        <p:sp>
          <p:nvSpPr>
            <p:cNvPr id="39" name="Freeform 439"/>
            <p:cNvSpPr>
              <a:spLocks noEditPoints="1"/>
            </p:cNvSpPr>
            <p:nvPr/>
          </p:nvSpPr>
          <p:spPr bwMode="auto">
            <a:xfrm>
              <a:off x="9090025" y="5767388"/>
              <a:ext cx="579438" cy="574675"/>
            </a:xfrm>
            <a:custGeom>
              <a:avLst/>
              <a:gdLst>
                <a:gd name="T0" fmla="*/ 2518 w 3652"/>
                <a:gd name="T1" fmla="*/ 2873 h 3618"/>
                <a:gd name="T2" fmla="*/ 2499 w 3652"/>
                <a:gd name="T3" fmla="*/ 3370 h 3618"/>
                <a:gd name="T4" fmla="*/ 3100 w 3652"/>
                <a:gd name="T5" fmla="*/ 3417 h 3618"/>
                <a:gd name="T6" fmla="*/ 3436 w 3652"/>
                <a:gd name="T7" fmla="*/ 3118 h 3618"/>
                <a:gd name="T8" fmla="*/ 3426 w 3652"/>
                <a:gd name="T9" fmla="*/ 2541 h 3618"/>
                <a:gd name="T10" fmla="*/ 531 w 3652"/>
                <a:gd name="T11" fmla="*/ 2227 h 3618"/>
                <a:gd name="T12" fmla="*/ 369 w 3652"/>
                <a:gd name="T13" fmla="*/ 2889 h 3618"/>
                <a:gd name="T14" fmla="*/ 555 w 3652"/>
                <a:gd name="T15" fmla="*/ 3327 h 3618"/>
                <a:gd name="T16" fmla="*/ 1054 w 3652"/>
                <a:gd name="T17" fmla="*/ 3433 h 3618"/>
                <a:gd name="T18" fmla="*/ 1749 w 3652"/>
                <a:gd name="T19" fmla="*/ 3197 h 3618"/>
                <a:gd name="T20" fmla="*/ 848 w 3652"/>
                <a:gd name="T21" fmla="*/ 2380 h 3618"/>
                <a:gd name="T22" fmla="*/ 202 w 3652"/>
                <a:gd name="T23" fmla="*/ 1119 h 3618"/>
                <a:gd name="T24" fmla="*/ 263 w 3652"/>
                <a:gd name="T25" fmla="*/ 1323 h 3618"/>
                <a:gd name="T26" fmla="*/ 451 w 3652"/>
                <a:gd name="T27" fmla="*/ 1224 h 3618"/>
                <a:gd name="T28" fmla="*/ 316 w 3652"/>
                <a:gd name="T29" fmla="*/ 1058 h 3618"/>
                <a:gd name="T30" fmla="*/ 1049 w 3652"/>
                <a:gd name="T31" fmla="*/ 1434 h 3618"/>
                <a:gd name="T32" fmla="*/ 1148 w 3652"/>
                <a:gd name="T33" fmla="*/ 2452 h 3618"/>
                <a:gd name="T34" fmla="*/ 2153 w 3652"/>
                <a:gd name="T35" fmla="*/ 2940 h 3618"/>
                <a:gd name="T36" fmla="*/ 3056 w 3652"/>
                <a:gd name="T37" fmla="*/ 2005 h 3618"/>
                <a:gd name="T38" fmla="*/ 2377 w 3652"/>
                <a:gd name="T39" fmla="*/ 1017 h 3618"/>
                <a:gd name="T40" fmla="*/ 691 w 3652"/>
                <a:gd name="T41" fmla="*/ 377 h 3618"/>
                <a:gd name="T42" fmla="*/ 393 w 3652"/>
                <a:gd name="T43" fmla="*/ 708 h 3618"/>
                <a:gd name="T44" fmla="*/ 583 w 3652"/>
                <a:gd name="T45" fmla="*/ 1026 h 3618"/>
                <a:gd name="T46" fmla="*/ 557 w 3652"/>
                <a:gd name="T47" fmla="*/ 1401 h 3618"/>
                <a:gd name="T48" fmla="*/ 936 w 3652"/>
                <a:gd name="T49" fmla="*/ 1293 h 3618"/>
                <a:gd name="T50" fmla="*/ 1666 w 3652"/>
                <a:gd name="T51" fmla="*/ 538 h 3618"/>
                <a:gd name="T52" fmla="*/ 986 w 3652"/>
                <a:gd name="T53" fmla="*/ 339 h 3618"/>
                <a:gd name="T54" fmla="*/ 2363 w 3652"/>
                <a:gd name="T55" fmla="*/ 456 h 3618"/>
                <a:gd name="T56" fmla="*/ 2719 w 3652"/>
                <a:gd name="T57" fmla="*/ 1093 h 3618"/>
                <a:gd name="T58" fmla="*/ 3353 w 3652"/>
                <a:gd name="T59" fmla="*/ 1456 h 3618"/>
                <a:gd name="T60" fmla="*/ 3468 w 3652"/>
                <a:gd name="T61" fmla="*/ 794 h 3618"/>
                <a:gd name="T62" fmla="*/ 3193 w 3652"/>
                <a:gd name="T63" fmla="*/ 630 h 3618"/>
                <a:gd name="T64" fmla="*/ 2928 w 3652"/>
                <a:gd name="T65" fmla="*/ 381 h 3618"/>
                <a:gd name="T66" fmla="*/ 3102 w 3652"/>
                <a:gd name="T67" fmla="*/ 288 h 3618"/>
                <a:gd name="T68" fmla="*/ 3237 w 3652"/>
                <a:gd name="T69" fmla="*/ 455 h 3618"/>
                <a:gd name="T70" fmla="*/ 3373 w 3652"/>
                <a:gd name="T71" fmla="*/ 288 h 3618"/>
                <a:gd name="T72" fmla="*/ 3284 w 3652"/>
                <a:gd name="T73" fmla="*/ 4 h 3618"/>
                <a:gd name="T74" fmla="*/ 3550 w 3652"/>
                <a:gd name="T75" fmla="*/ 269 h 3618"/>
                <a:gd name="T76" fmla="*/ 3638 w 3652"/>
                <a:gd name="T77" fmla="*/ 726 h 3618"/>
                <a:gd name="T78" fmla="*/ 3555 w 3652"/>
                <a:gd name="T79" fmla="*/ 1424 h 3618"/>
                <a:gd name="T80" fmla="*/ 3516 w 3652"/>
                <a:gd name="T81" fmla="*/ 2248 h 3618"/>
                <a:gd name="T82" fmla="*/ 3649 w 3652"/>
                <a:gd name="T83" fmla="*/ 2963 h 3618"/>
                <a:gd name="T84" fmla="*/ 3412 w 3652"/>
                <a:gd name="T85" fmla="*/ 3456 h 3618"/>
                <a:gd name="T86" fmla="*/ 2907 w 3652"/>
                <a:gd name="T87" fmla="*/ 3618 h 3618"/>
                <a:gd name="T88" fmla="*/ 2116 w 3652"/>
                <a:gd name="T89" fmla="*/ 3407 h 3618"/>
                <a:gd name="T90" fmla="*/ 1268 w 3652"/>
                <a:gd name="T91" fmla="*/ 3576 h 3618"/>
                <a:gd name="T92" fmla="*/ 630 w 3652"/>
                <a:gd name="T93" fmla="*/ 3568 h 3618"/>
                <a:gd name="T94" fmla="*/ 255 w 3652"/>
                <a:gd name="T95" fmla="*/ 3217 h 3618"/>
                <a:gd name="T96" fmla="*/ 223 w 3652"/>
                <a:gd name="T97" fmla="*/ 2586 h 3618"/>
                <a:gd name="T98" fmla="*/ 453 w 3652"/>
                <a:gd name="T99" fmla="*/ 1794 h 3618"/>
                <a:gd name="T100" fmla="*/ 109 w 3652"/>
                <a:gd name="T101" fmla="*/ 1434 h 3618"/>
                <a:gd name="T102" fmla="*/ 24 w 3652"/>
                <a:gd name="T103" fmla="*/ 1074 h 3618"/>
                <a:gd name="T104" fmla="*/ 210 w 3652"/>
                <a:gd name="T105" fmla="*/ 713 h 3618"/>
                <a:gd name="T106" fmla="*/ 485 w 3652"/>
                <a:gd name="T107" fmla="*/ 282 h 3618"/>
                <a:gd name="T108" fmla="*/ 1066 w 3652"/>
                <a:gd name="T109" fmla="*/ 166 h 3618"/>
                <a:gd name="T110" fmla="*/ 1830 w 3652"/>
                <a:gd name="T111" fmla="*/ 422 h 3618"/>
                <a:gd name="T112" fmla="*/ 2644 w 3652"/>
                <a:gd name="T113" fmla="*/ 186 h 3618"/>
                <a:gd name="T114" fmla="*/ 3113 w 3652"/>
                <a:gd name="T115" fmla="*/ 26 h 36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652" h="3618">
                  <a:moveTo>
                    <a:pt x="3232" y="2062"/>
                  </a:moveTo>
                  <a:lnTo>
                    <a:pt x="3158" y="2170"/>
                  </a:lnTo>
                  <a:lnTo>
                    <a:pt x="3079" y="2276"/>
                  </a:lnTo>
                  <a:lnTo>
                    <a:pt x="2996" y="2380"/>
                  </a:lnTo>
                  <a:lnTo>
                    <a:pt x="2908" y="2483"/>
                  </a:lnTo>
                  <a:lnTo>
                    <a:pt x="2816" y="2585"/>
                  </a:lnTo>
                  <a:lnTo>
                    <a:pt x="2719" y="2685"/>
                  </a:lnTo>
                  <a:lnTo>
                    <a:pt x="2620" y="2781"/>
                  </a:lnTo>
                  <a:lnTo>
                    <a:pt x="2518" y="2873"/>
                  </a:lnTo>
                  <a:lnTo>
                    <a:pt x="2414" y="2961"/>
                  </a:lnTo>
                  <a:lnTo>
                    <a:pt x="2309" y="3045"/>
                  </a:lnTo>
                  <a:lnTo>
                    <a:pt x="2203" y="3123"/>
                  </a:lnTo>
                  <a:lnTo>
                    <a:pt x="2095" y="3197"/>
                  </a:lnTo>
                  <a:lnTo>
                    <a:pt x="2178" y="3240"/>
                  </a:lnTo>
                  <a:lnTo>
                    <a:pt x="2260" y="3278"/>
                  </a:lnTo>
                  <a:lnTo>
                    <a:pt x="2341" y="3313"/>
                  </a:lnTo>
                  <a:lnTo>
                    <a:pt x="2421" y="3343"/>
                  </a:lnTo>
                  <a:lnTo>
                    <a:pt x="2499" y="3370"/>
                  </a:lnTo>
                  <a:lnTo>
                    <a:pt x="2575" y="3392"/>
                  </a:lnTo>
                  <a:lnTo>
                    <a:pt x="2649" y="3410"/>
                  </a:lnTo>
                  <a:lnTo>
                    <a:pt x="2721" y="3423"/>
                  </a:lnTo>
                  <a:lnTo>
                    <a:pt x="2790" y="3433"/>
                  </a:lnTo>
                  <a:lnTo>
                    <a:pt x="2858" y="3438"/>
                  </a:lnTo>
                  <a:lnTo>
                    <a:pt x="2922" y="3440"/>
                  </a:lnTo>
                  <a:lnTo>
                    <a:pt x="2985" y="3436"/>
                  </a:lnTo>
                  <a:lnTo>
                    <a:pt x="3044" y="3429"/>
                  </a:lnTo>
                  <a:lnTo>
                    <a:pt x="3100" y="3417"/>
                  </a:lnTo>
                  <a:lnTo>
                    <a:pt x="3153" y="3401"/>
                  </a:lnTo>
                  <a:lnTo>
                    <a:pt x="3202" y="3381"/>
                  </a:lnTo>
                  <a:lnTo>
                    <a:pt x="3247" y="3355"/>
                  </a:lnTo>
                  <a:lnTo>
                    <a:pt x="3290" y="3327"/>
                  </a:lnTo>
                  <a:lnTo>
                    <a:pt x="3327" y="3293"/>
                  </a:lnTo>
                  <a:lnTo>
                    <a:pt x="3362" y="3255"/>
                  </a:lnTo>
                  <a:lnTo>
                    <a:pt x="3390" y="3214"/>
                  </a:lnTo>
                  <a:lnTo>
                    <a:pt x="3415" y="3167"/>
                  </a:lnTo>
                  <a:lnTo>
                    <a:pt x="3436" y="3118"/>
                  </a:lnTo>
                  <a:lnTo>
                    <a:pt x="3451" y="3065"/>
                  </a:lnTo>
                  <a:lnTo>
                    <a:pt x="3464" y="3010"/>
                  </a:lnTo>
                  <a:lnTo>
                    <a:pt x="3471" y="2951"/>
                  </a:lnTo>
                  <a:lnTo>
                    <a:pt x="3475" y="2889"/>
                  </a:lnTo>
                  <a:lnTo>
                    <a:pt x="3474" y="2824"/>
                  </a:lnTo>
                  <a:lnTo>
                    <a:pt x="3468" y="2757"/>
                  </a:lnTo>
                  <a:lnTo>
                    <a:pt x="3458" y="2687"/>
                  </a:lnTo>
                  <a:lnTo>
                    <a:pt x="3445" y="2615"/>
                  </a:lnTo>
                  <a:lnTo>
                    <a:pt x="3426" y="2541"/>
                  </a:lnTo>
                  <a:lnTo>
                    <a:pt x="3404" y="2465"/>
                  </a:lnTo>
                  <a:lnTo>
                    <a:pt x="3378" y="2387"/>
                  </a:lnTo>
                  <a:lnTo>
                    <a:pt x="3347" y="2308"/>
                  </a:lnTo>
                  <a:lnTo>
                    <a:pt x="3313" y="2227"/>
                  </a:lnTo>
                  <a:lnTo>
                    <a:pt x="3274" y="2145"/>
                  </a:lnTo>
                  <a:lnTo>
                    <a:pt x="3232" y="2062"/>
                  </a:lnTo>
                  <a:close/>
                  <a:moveTo>
                    <a:pt x="612" y="2062"/>
                  </a:moveTo>
                  <a:lnTo>
                    <a:pt x="570" y="2145"/>
                  </a:lnTo>
                  <a:lnTo>
                    <a:pt x="531" y="2227"/>
                  </a:lnTo>
                  <a:lnTo>
                    <a:pt x="497" y="2308"/>
                  </a:lnTo>
                  <a:lnTo>
                    <a:pt x="466" y="2387"/>
                  </a:lnTo>
                  <a:lnTo>
                    <a:pt x="440" y="2465"/>
                  </a:lnTo>
                  <a:lnTo>
                    <a:pt x="418" y="2541"/>
                  </a:lnTo>
                  <a:lnTo>
                    <a:pt x="399" y="2615"/>
                  </a:lnTo>
                  <a:lnTo>
                    <a:pt x="386" y="2687"/>
                  </a:lnTo>
                  <a:lnTo>
                    <a:pt x="376" y="2757"/>
                  </a:lnTo>
                  <a:lnTo>
                    <a:pt x="370" y="2824"/>
                  </a:lnTo>
                  <a:lnTo>
                    <a:pt x="369" y="2889"/>
                  </a:lnTo>
                  <a:lnTo>
                    <a:pt x="373" y="2951"/>
                  </a:lnTo>
                  <a:lnTo>
                    <a:pt x="380" y="3010"/>
                  </a:lnTo>
                  <a:lnTo>
                    <a:pt x="393" y="3065"/>
                  </a:lnTo>
                  <a:lnTo>
                    <a:pt x="408" y="3118"/>
                  </a:lnTo>
                  <a:lnTo>
                    <a:pt x="429" y="3167"/>
                  </a:lnTo>
                  <a:lnTo>
                    <a:pt x="454" y="3214"/>
                  </a:lnTo>
                  <a:lnTo>
                    <a:pt x="482" y="3255"/>
                  </a:lnTo>
                  <a:lnTo>
                    <a:pt x="517" y="3292"/>
                  </a:lnTo>
                  <a:lnTo>
                    <a:pt x="555" y="3327"/>
                  </a:lnTo>
                  <a:lnTo>
                    <a:pt x="597" y="3355"/>
                  </a:lnTo>
                  <a:lnTo>
                    <a:pt x="642" y="3381"/>
                  </a:lnTo>
                  <a:lnTo>
                    <a:pt x="691" y="3401"/>
                  </a:lnTo>
                  <a:lnTo>
                    <a:pt x="744" y="3417"/>
                  </a:lnTo>
                  <a:lnTo>
                    <a:pt x="800" y="3429"/>
                  </a:lnTo>
                  <a:lnTo>
                    <a:pt x="860" y="3436"/>
                  </a:lnTo>
                  <a:lnTo>
                    <a:pt x="922" y="3440"/>
                  </a:lnTo>
                  <a:lnTo>
                    <a:pt x="986" y="3438"/>
                  </a:lnTo>
                  <a:lnTo>
                    <a:pt x="1054" y="3433"/>
                  </a:lnTo>
                  <a:lnTo>
                    <a:pt x="1124" y="3423"/>
                  </a:lnTo>
                  <a:lnTo>
                    <a:pt x="1196" y="3410"/>
                  </a:lnTo>
                  <a:lnTo>
                    <a:pt x="1269" y="3392"/>
                  </a:lnTo>
                  <a:lnTo>
                    <a:pt x="1345" y="3370"/>
                  </a:lnTo>
                  <a:lnTo>
                    <a:pt x="1423" y="3343"/>
                  </a:lnTo>
                  <a:lnTo>
                    <a:pt x="1503" y="3313"/>
                  </a:lnTo>
                  <a:lnTo>
                    <a:pt x="1584" y="3278"/>
                  </a:lnTo>
                  <a:lnTo>
                    <a:pt x="1666" y="3240"/>
                  </a:lnTo>
                  <a:lnTo>
                    <a:pt x="1749" y="3197"/>
                  </a:lnTo>
                  <a:lnTo>
                    <a:pt x="1641" y="3123"/>
                  </a:lnTo>
                  <a:lnTo>
                    <a:pt x="1535" y="3045"/>
                  </a:lnTo>
                  <a:lnTo>
                    <a:pt x="1430" y="2961"/>
                  </a:lnTo>
                  <a:lnTo>
                    <a:pt x="1326" y="2873"/>
                  </a:lnTo>
                  <a:lnTo>
                    <a:pt x="1224" y="2781"/>
                  </a:lnTo>
                  <a:lnTo>
                    <a:pt x="1125" y="2685"/>
                  </a:lnTo>
                  <a:lnTo>
                    <a:pt x="1028" y="2585"/>
                  </a:lnTo>
                  <a:lnTo>
                    <a:pt x="936" y="2484"/>
                  </a:lnTo>
                  <a:lnTo>
                    <a:pt x="848" y="2380"/>
                  </a:lnTo>
                  <a:lnTo>
                    <a:pt x="765" y="2276"/>
                  </a:lnTo>
                  <a:lnTo>
                    <a:pt x="687" y="2170"/>
                  </a:lnTo>
                  <a:lnTo>
                    <a:pt x="612" y="2062"/>
                  </a:lnTo>
                  <a:close/>
                  <a:moveTo>
                    <a:pt x="316" y="1058"/>
                  </a:moveTo>
                  <a:lnTo>
                    <a:pt x="288" y="1061"/>
                  </a:lnTo>
                  <a:lnTo>
                    <a:pt x="263" y="1068"/>
                  </a:lnTo>
                  <a:lnTo>
                    <a:pt x="238" y="1082"/>
                  </a:lnTo>
                  <a:lnTo>
                    <a:pt x="218" y="1098"/>
                  </a:lnTo>
                  <a:lnTo>
                    <a:pt x="202" y="1119"/>
                  </a:lnTo>
                  <a:lnTo>
                    <a:pt x="189" y="1143"/>
                  </a:lnTo>
                  <a:lnTo>
                    <a:pt x="181" y="1168"/>
                  </a:lnTo>
                  <a:lnTo>
                    <a:pt x="177" y="1196"/>
                  </a:lnTo>
                  <a:lnTo>
                    <a:pt x="181" y="1224"/>
                  </a:lnTo>
                  <a:lnTo>
                    <a:pt x="189" y="1250"/>
                  </a:lnTo>
                  <a:lnTo>
                    <a:pt x="202" y="1273"/>
                  </a:lnTo>
                  <a:lnTo>
                    <a:pt x="218" y="1293"/>
                  </a:lnTo>
                  <a:lnTo>
                    <a:pt x="238" y="1311"/>
                  </a:lnTo>
                  <a:lnTo>
                    <a:pt x="263" y="1323"/>
                  </a:lnTo>
                  <a:lnTo>
                    <a:pt x="288" y="1331"/>
                  </a:lnTo>
                  <a:lnTo>
                    <a:pt x="316" y="1334"/>
                  </a:lnTo>
                  <a:lnTo>
                    <a:pt x="344" y="1331"/>
                  </a:lnTo>
                  <a:lnTo>
                    <a:pt x="370" y="1323"/>
                  </a:lnTo>
                  <a:lnTo>
                    <a:pt x="394" y="1311"/>
                  </a:lnTo>
                  <a:lnTo>
                    <a:pt x="414" y="1293"/>
                  </a:lnTo>
                  <a:lnTo>
                    <a:pt x="431" y="1273"/>
                  </a:lnTo>
                  <a:lnTo>
                    <a:pt x="444" y="1250"/>
                  </a:lnTo>
                  <a:lnTo>
                    <a:pt x="451" y="1224"/>
                  </a:lnTo>
                  <a:lnTo>
                    <a:pt x="455" y="1196"/>
                  </a:lnTo>
                  <a:lnTo>
                    <a:pt x="451" y="1168"/>
                  </a:lnTo>
                  <a:lnTo>
                    <a:pt x="444" y="1143"/>
                  </a:lnTo>
                  <a:lnTo>
                    <a:pt x="431" y="1119"/>
                  </a:lnTo>
                  <a:lnTo>
                    <a:pt x="414" y="1098"/>
                  </a:lnTo>
                  <a:lnTo>
                    <a:pt x="394" y="1082"/>
                  </a:lnTo>
                  <a:lnTo>
                    <a:pt x="370" y="1068"/>
                  </a:lnTo>
                  <a:lnTo>
                    <a:pt x="344" y="1061"/>
                  </a:lnTo>
                  <a:lnTo>
                    <a:pt x="316" y="1058"/>
                  </a:lnTo>
                  <a:close/>
                  <a:moveTo>
                    <a:pt x="1922" y="681"/>
                  </a:moveTo>
                  <a:lnTo>
                    <a:pt x="1806" y="756"/>
                  </a:lnTo>
                  <a:lnTo>
                    <a:pt x="1691" y="838"/>
                  </a:lnTo>
                  <a:lnTo>
                    <a:pt x="1578" y="924"/>
                  </a:lnTo>
                  <a:lnTo>
                    <a:pt x="1467" y="1017"/>
                  </a:lnTo>
                  <a:lnTo>
                    <a:pt x="1358" y="1115"/>
                  </a:lnTo>
                  <a:lnTo>
                    <a:pt x="1251" y="1218"/>
                  </a:lnTo>
                  <a:lnTo>
                    <a:pt x="1148" y="1325"/>
                  </a:lnTo>
                  <a:lnTo>
                    <a:pt x="1049" y="1434"/>
                  </a:lnTo>
                  <a:lnTo>
                    <a:pt x="957" y="1545"/>
                  </a:lnTo>
                  <a:lnTo>
                    <a:pt x="870" y="1658"/>
                  </a:lnTo>
                  <a:lnTo>
                    <a:pt x="789" y="1773"/>
                  </a:lnTo>
                  <a:lnTo>
                    <a:pt x="713" y="1888"/>
                  </a:lnTo>
                  <a:lnTo>
                    <a:pt x="789" y="2005"/>
                  </a:lnTo>
                  <a:lnTo>
                    <a:pt x="870" y="2119"/>
                  </a:lnTo>
                  <a:lnTo>
                    <a:pt x="957" y="2232"/>
                  </a:lnTo>
                  <a:lnTo>
                    <a:pt x="1049" y="2344"/>
                  </a:lnTo>
                  <a:lnTo>
                    <a:pt x="1148" y="2452"/>
                  </a:lnTo>
                  <a:lnTo>
                    <a:pt x="1251" y="2560"/>
                  </a:lnTo>
                  <a:lnTo>
                    <a:pt x="1358" y="2663"/>
                  </a:lnTo>
                  <a:lnTo>
                    <a:pt x="1467" y="2760"/>
                  </a:lnTo>
                  <a:lnTo>
                    <a:pt x="1578" y="2853"/>
                  </a:lnTo>
                  <a:lnTo>
                    <a:pt x="1691" y="2940"/>
                  </a:lnTo>
                  <a:lnTo>
                    <a:pt x="1806" y="3022"/>
                  </a:lnTo>
                  <a:lnTo>
                    <a:pt x="1922" y="3097"/>
                  </a:lnTo>
                  <a:lnTo>
                    <a:pt x="2039" y="3022"/>
                  </a:lnTo>
                  <a:lnTo>
                    <a:pt x="2153" y="2940"/>
                  </a:lnTo>
                  <a:lnTo>
                    <a:pt x="2266" y="2853"/>
                  </a:lnTo>
                  <a:lnTo>
                    <a:pt x="2377" y="2760"/>
                  </a:lnTo>
                  <a:lnTo>
                    <a:pt x="2487" y="2663"/>
                  </a:lnTo>
                  <a:lnTo>
                    <a:pt x="2593" y="2560"/>
                  </a:lnTo>
                  <a:lnTo>
                    <a:pt x="2696" y="2452"/>
                  </a:lnTo>
                  <a:lnTo>
                    <a:pt x="2795" y="2344"/>
                  </a:lnTo>
                  <a:lnTo>
                    <a:pt x="2887" y="2232"/>
                  </a:lnTo>
                  <a:lnTo>
                    <a:pt x="2975" y="2119"/>
                  </a:lnTo>
                  <a:lnTo>
                    <a:pt x="3056" y="2005"/>
                  </a:lnTo>
                  <a:lnTo>
                    <a:pt x="3131" y="1888"/>
                  </a:lnTo>
                  <a:lnTo>
                    <a:pt x="3056" y="1773"/>
                  </a:lnTo>
                  <a:lnTo>
                    <a:pt x="2975" y="1658"/>
                  </a:lnTo>
                  <a:lnTo>
                    <a:pt x="2887" y="1545"/>
                  </a:lnTo>
                  <a:lnTo>
                    <a:pt x="2795" y="1434"/>
                  </a:lnTo>
                  <a:lnTo>
                    <a:pt x="2696" y="1325"/>
                  </a:lnTo>
                  <a:lnTo>
                    <a:pt x="2593" y="1218"/>
                  </a:lnTo>
                  <a:lnTo>
                    <a:pt x="2487" y="1115"/>
                  </a:lnTo>
                  <a:lnTo>
                    <a:pt x="2377" y="1017"/>
                  </a:lnTo>
                  <a:lnTo>
                    <a:pt x="2266" y="924"/>
                  </a:lnTo>
                  <a:lnTo>
                    <a:pt x="2153" y="838"/>
                  </a:lnTo>
                  <a:lnTo>
                    <a:pt x="2039" y="756"/>
                  </a:lnTo>
                  <a:lnTo>
                    <a:pt x="1922" y="681"/>
                  </a:lnTo>
                  <a:close/>
                  <a:moveTo>
                    <a:pt x="922" y="338"/>
                  </a:moveTo>
                  <a:lnTo>
                    <a:pt x="860" y="341"/>
                  </a:lnTo>
                  <a:lnTo>
                    <a:pt x="800" y="348"/>
                  </a:lnTo>
                  <a:lnTo>
                    <a:pt x="744" y="360"/>
                  </a:lnTo>
                  <a:lnTo>
                    <a:pt x="691" y="377"/>
                  </a:lnTo>
                  <a:lnTo>
                    <a:pt x="642" y="397"/>
                  </a:lnTo>
                  <a:lnTo>
                    <a:pt x="597" y="421"/>
                  </a:lnTo>
                  <a:lnTo>
                    <a:pt x="555" y="451"/>
                  </a:lnTo>
                  <a:lnTo>
                    <a:pt x="517" y="484"/>
                  </a:lnTo>
                  <a:lnTo>
                    <a:pt x="484" y="522"/>
                  </a:lnTo>
                  <a:lnTo>
                    <a:pt x="455" y="563"/>
                  </a:lnTo>
                  <a:lnTo>
                    <a:pt x="430" y="607"/>
                  </a:lnTo>
                  <a:lnTo>
                    <a:pt x="409" y="656"/>
                  </a:lnTo>
                  <a:lnTo>
                    <a:pt x="393" y="708"/>
                  </a:lnTo>
                  <a:lnTo>
                    <a:pt x="380" y="764"/>
                  </a:lnTo>
                  <a:lnTo>
                    <a:pt x="373" y="822"/>
                  </a:lnTo>
                  <a:lnTo>
                    <a:pt x="369" y="884"/>
                  </a:lnTo>
                  <a:lnTo>
                    <a:pt x="413" y="896"/>
                  </a:lnTo>
                  <a:lnTo>
                    <a:pt x="454" y="912"/>
                  </a:lnTo>
                  <a:lnTo>
                    <a:pt x="492" y="933"/>
                  </a:lnTo>
                  <a:lnTo>
                    <a:pt x="527" y="960"/>
                  </a:lnTo>
                  <a:lnTo>
                    <a:pt x="557" y="991"/>
                  </a:lnTo>
                  <a:lnTo>
                    <a:pt x="583" y="1026"/>
                  </a:lnTo>
                  <a:lnTo>
                    <a:pt x="603" y="1065"/>
                  </a:lnTo>
                  <a:lnTo>
                    <a:pt x="620" y="1106"/>
                  </a:lnTo>
                  <a:lnTo>
                    <a:pt x="629" y="1150"/>
                  </a:lnTo>
                  <a:lnTo>
                    <a:pt x="632" y="1196"/>
                  </a:lnTo>
                  <a:lnTo>
                    <a:pt x="629" y="1242"/>
                  </a:lnTo>
                  <a:lnTo>
                    <a:pt x="620" y="1286"/>
                  </a:lnTo>
                  <a:lnTo>
                    <a:pt x="604" y="1328"/>
                  </a:lnTo>
                  <a:lnTo>
                    <a:pt x="583" y="1365"/>
                  </a:lnTo>
                  <a:lnTo>
                    <a:pt x="557" y="1401"/>
                  </a:lnTo>
                  <a:lnTo>
                    <a:pt x="527" y="1432"/>
                  </a:lnTo>
                  <a:lnTo>
                    <a:pt x="492" y="1458"/>
                  </a:lnTo>
                  <a:lnTo>
                    <a:pt x="528" y="1544"/>
                  </a:lnTo>
                  <a:lnTo>
                    <a:pt x="568" y="1629"/>
                  </a:lnTo>
                  <a:lnTo>
                    <a:pt x="612" y="1715"/>
                  </a:lnTo>
                  <a:lnTo>
                    <a:pt x="687" y="1608"/>
                  </a:lnTo>
                  <a:lnTo>
                    <a:pt x="765" y="1502"/>
                  </a:lnTo>
                  <a:lnTo>
                    <a:pt x="848" y="1396"/>
                  </a:lnTo>
                  <a:lnTo>
                    <a:pt x="936" y="1293"/>
                  </a:lnTo>
                  <a:lnTo>
                    <a:pt x="1028" y="1192"/>
                  </a:lnTo>
                  <a:lnTo>
                    <a:pt x="1125" y="1093"/>
                  </a:lnTo>
                  <a:lnTo>
                    <a:pt x="1224" y="996"/>
                  </a:lnTo>
                  <a:lnTo>
                    <a:pt x="1326" y="903"/>
                  </a:lnTo>
                  <a:lnTo>
                    <a:pt x="1430" y="816"/>
                  </a:lnTo>
                  <a:lnTo>
                    <a:pt x="1535" y="733"/>
                  </a:lnTo>
                  <a:lnTo>
                    <a:pt x="1641" y="654"/>
                  </a:lnTo>
                  <a:lnTo>
                    <a:pt x="1749" y="581"/>
                  </a:lnTo>
                  <a:lnTo>
                    <a:pt x="1666" y="538"/>
                  </a:lnTo>
                  <a:lnTo>
                    <a:pt x="1584" y="499"/>
                  </a:lnTo>
                  <a:lnTo>
                    <a:pt x="1503" y="464"/>
                  </a:lnTo>
                  <a:lnTo>
                    <a:pt x="1423" y="435"/>
                  </a:lnTo>
                  <a:lnTo>
                    <a:pt x="1345" y="408"/>
                  </a:lnTo>
                  <a:lnTo>
                    <a:pt x="1269" y="386"/>
                  </a:lnTo>
                  <a:lnTo>
                    <a:pt x="1196" y="368"/>
                  </a:lnTo>
                  <a:lnTo>
                    <a:pt x="1124" y="354"/>
                  </a:lnTo>
                  <a:lnTo>
                    <a:pt x="1054" y="345"/>
                  </a:lnTo>
                  <a:lnTo>
                    <a:pt x="986" y="339"/>
                  </a:lnTo>
                  <a:lnTo>
                    <a:pt x="922" y="338"/>
                  </a:lnTo>
                  <a:close/>
                  <a:moveTo>
                    <a:pt x="2922" y="337"/>
                  </a:moveTo>
                  <a:lnTo>
                    <a:pt x="2849" y="339"/>
                  </a:lnTo>
                  <a:lnTo>
                    <a:pt x="2775" y="346"/>
                  </a:lnTo>
                  <a:lnTo>
                    <a:pt x="2696" y="357"/>
                  </a:lnTo>
                  <a:lnTo>
                    <a:pt x="2616" y="375"/>
                  </a:lnTo>
                  <a:lnTo>
                    <a:pt x="2534" y="397"/>
                  </a:lnTo>
                  <a:lnTo>
                    <a:pt x="2449" y="423"/>
                  </a:lnTo>
                  <a:lnTo>
                    <a:pt x="2363" y="456"/>
                  </a:lnTo>
                  <a:lnTo>
                    <a:pt x="2275" y="492"/>
                  </a:lnTo>
                  <a:lnTo>
                    <a:pt x="2186" y="534"/>
                  </a:lnTo>
                  <a:lnTo>
                    <a:pt x="2095" y="581"/>
                  </a:lnTo>
                  <a:lnTo>
                    <a:pt x="2203" y="654"/>
                  </a:lnTo>
                  <a:lnTo>
                    <a:pt x="2309" y="733"/>
                  </a:lnTo>
                  <a:lnTo>
                    <a:pt x="2414" y="816"/>
                  </a:lnTo>
                  <a:lnTo>
                    <a:pt x="2518" y="903"/>
                  </a:lnTo>
                  <a:lnTo>
                    <a:pt x="2620" y="996"/>
                  </a:lnTo>
                  <a:lnTo>
                    <a:pt x="2719" y="1093"/>
                  </a:lnTo>
                  <a:lnTo>
                    <a:pt x="2816" y="1192"/>
                  </a:lnTo>
                  <a:lnTo>
                    <a:pt x="2908" y="1293"/>
                  </a:lnTo>
                  <a:lnTo>
                    <a:pt x="2996" y="1396"/>
                  </a:lnTo>
                  <a:lnTo>
                    <a:pt x="3079" y="1502"/>
                  </a:lnTo>
                  <a:lnTo>
                    <a:pt x="3158" y="1608"/>
                  </a:lnTo>
                  <a:lnTo>
                    <a:pt x="3232" y="1715"/>
                  </a:lnTo>
                  <a:lnTo>
                    <a:pt x="3276" y="1628"/>
                  </a:lnTo>
                  <a:lnTo>
                    <a:pt x="3317" y="1542"/>
                  </a:lnTo>
                  <a:lnTo>
                    <a:pt x="3353" y="1456"/>
                  </a:lnTo>
                  <a:lnTo>
                    <a:pt x="3385" y="1372"/>
                  </a:lnTo>
                  <a:lnTo>
                    <a:pt x="3412" y="1289"/>
                  </a:lnTo>
                  <a:lnTo>
                    <a:pt x="3434" y="1208"/>
                  </a:lnTo>
                  <a:lnTo>
                    <a:pt x="3451" y="1129"/>
                  </a:lnTo>
                  <a:lnTo>
                    <a:pt x="3465" y="1053"/>
                  </a:lnTo>
                  <a:lnTo>
                    <a:pt x="3471" y="983"/>
                  </a:lnTo>
                  <a:lnTo>
                    <a:pt x="3475" y="917"/>
                  </a:lnTo>
                  <a:lnTo>
                    <a:pt x="3474" y="853"/>
                  </a:lnTo>
                  <a:lnTo>
                    <a:pt x="3468" y="794"/>
                  </a:lnTo>
                  <a:lnTo>
                    <a:pt x="3458" y="736"/>
                  </a:lnTo>
                  <a:lnTo>
                    <a:pt x="3444" y="683"/>
                  </a:lnTo>
                  <a:lnTo>
                    <a:pt x="3426" y="632"/>
                  </a:lnTo>
                  <a:lnTo>
                    <a:pt x="3403" y="585"/>
                  </a:lnTo>
                  <a:lnTo>
                    <a:pt x="3365" y="605"/>
                  </a:lnTo>
                  <a:lnTo>
                    <a:pt x="3325" y="620"/>
                  </a:lnTo>
                  <a:lnTo>
                    <a:pt x="3282" y="630"/>
                  </a:lnTo>
                  <a:lnTo>
                    <a:pt x="3237" y="632"/>
                  </a:lnTo>
                  <a:lnTo>
                    <a:pt x="3193" y="630"/>
                  </a:lnTo>
                  <a:lnTo>
                    <a:pt x="3150" y="620"/>
                  </a:lnTo>
                  <a:lnTo>
                    <a:pt x="3109" y="605"/>
                  </a:lnTo>
                  <a:lnTo>
                    <a:pt x="3071" y="585"/>
                  </a:lnTo>
                  <a:lnTo>
                    <a:pt x="3037" y="561"/>
                  </a:lnTo>
                  <a:lnTo>
                    <a:pt x="3006" y="531"/>
                  </a:lnTo>
                  <a:lnTo>
                    <a:pt x="2979" y="499"/>
                  </a:lnTo>
                  <a:lnTo>
                    <a:pt x="2957" y="462"/>
                  </a:lnTo>
                  <a:lnTo>
                    <a:pt x="2940" y="423"/>
                  </a:lnTo>
                  <a:lnTo>
                    <a:pt x="2928" y="381"/>
                  </a:lnTo>
                  <a:lnTo>
                    <a:pt x="2922" y="337"/>
                  </a:lnTo>
                  <a:close/>
                  <a:moveTo>
                    <a:pt x="3237" y="179"/>
                  </a:moveTo>
                  <a:lnTo>
                    <a:pt x="3210" y="181"/>
                  </a:lnTo>
                  <a:lnTo>
                    <a:pt x="3184" y="189"/>
                  </a:lnTo>
                  <a:lnTo>
                    <a:pt x="3160" y="202"/>
                  </a:lnTo>
                  <a:lnTo>
                    <a:pt x="3140" y="219"/>
                  </a:lnTo>
                  <a:lnTo>
                    <a:pt x="3123" y="240"/>
                  </a:lnTo>
                  <a:lnTo>
                    <a:pt x="3110" y="263"/>
                  </a:lnTo>
                  <a:lnTo>
                    <a:pt x="3102" y="288"/>
                  </a:lnTo>
                  <a:lnTo>
                    <a:pt x="3099" y="316"/>
                  </a:lnTo>
                  <a:lnTo>
                    <a:pt x="3102" y="344"/>
                  </a:lnTo>
                  <a:lnTo>
                    <a:pt x="3110" y="370"/>
                  </a:lnTo>
                  <a:lnTo>
                    <a:pt x="3123" y="394"/>
                  </a:lnTo>
                  <a:lnTo>
                    <a:pt x="3140" y="414"/>
                  </a:lnTo>
                  <a:lnTo>
                    <a:pt x="3160" y="431"/>
                  </a:lnTo>
                  <a:lnTo>
                    <a:pt x="3184" y="443"/>
                  </a:lnTo>
                  <a:lnTo>
                    <a:pt x="3210" y="452"/>
                  </a:lnTo>
                  <a:lnTo>
                    <a:pt x="3237" y="455"/>
                  </a:lnTo>
                  <a:lnTo>
                    <a:pt x="3265" y="452"/>
                  </a:lnTo>
                  <a:lnTo>
                    <a:pt x="3292" y="443"/>
                  </a:lnTo>
                  <a:lnTo>
                    <a:pt x="3315" y="431"/>
                  </a:lnTo>
                  <a:lnTo>
                    <a:pt x="3335" y="414"/>
                  </a:lnTo>
                  <a:lnTo>
                    <a:pt x="3353" y="394"/>
                  </a:lnTo>
                  <a:lnTo>
                    <a:pt x="3365" y="370"/>
                  </a:lnTo>
                  <a:lnTo>
                    <a:pt x="3373" y="344"/>
                  </a:lnTo>
                  <a:lnTo>
                    <a:pt x="3376" y="316"/>
                  </a:lnTo>
                  <a:lnTo>
                    <a:pt x="3373" y="288"/>
                  </a:lnTo>
                  <a:lnTo>
                    <a:pt x="3365" y="263"/>
                  </a:lnTo>
                  <a:lnTo>
                    <a:pt x="3353" y="240"/>
                  </a:lnTo>
                  <a:lnTo>
                    <a:pt x="3335" y="219"/>
                  </a:lnTo>
                  <a:lnTo>
                    <a:pt x="3315" y="202"/>
                  </a:lnTo>
                  <a:lnTo>
                    <a:pt x="3292" y="189"/>
                  </a:lnTo>
                  <a:lnTo>
                    <a:pt x="3265" y="181"/>
                  </a:lnTo>
                  <a:lnTo>
                    <a:pt x="3237" y="179"/>
                  </a:lnTo>
                  <a:close/>
                  <a:moveTo>
                    <a:pt x="3237" y="0"/>
                  </a:moveTo>
                  <a:lnTo>
                    <a:pt x="3284" y="4"/>
                  </a:lnTo>
                  <a:lnTo>
                    <a:pt x="3328" y="14"/>
                  </a:lnTo>
                  <a:lnTo>
                    <a:pt x="3371" y="30"/>
                  </a:lnTo>
                  <a:lnTo>
                    <a:pt x="3409" y="51"/>
                  </a:lnTo>
                  <a:lnTo>
                    <a:pt x="3445" y="78"/>
                  </a:lnTo>
                  <a:lnTo>
                    <a:pt x="3476" y="109"/>
                  </a:lnTo>
                  <a:lnTo>
                    <a:pt x="3503" y="144"/>
                  </a:lnTo>
                  <a:lnTo>
                    <a:pt x="3525" y="183"/>
                  </a:lnTo>
                  <a:lnTo>
                    <a:pt x="3540" y="225"/>
                  </a:lnTo>
                  <a:lnTo>
                    <a:pt x="3550" y="269"/>
                  </a:lnTo>
                  <a:lnTo>
                    <a:pt x="3554" y="316"/>
                  </a:lnTo>
                  <a:lnTo>
                    <a:pt x="3550" y="361"/>
                  </a:lnTo>
                  <a:lnTo>
                    <a:pt x="3541" y="406"/>
                  </a:lnTo>
                  <a:lnTo>
                    <a:pt x="3526" y="447"/>
                  </a:lnTo>
                  <a:lnTo>
                    <a:pt x="3557" y="496"/>
                  </a:lnTo>
                  <a:lnTo>
                    <a:pt x="3583" y="549"/>
                  </a:lnTo>
                  <a:lnTo>
                    <a:pt x="3606" y="605"/>
                  </a:lnTo>
                  <a:lnTo>
                    <a:pt x="3623" y="664"/>
                  </a:lnTo>
                  <a:lnTo>
                    <a:pt x="3638" y="726"/>
                  </a:lnTo>
                  <a:lnTo>
                    <a:pt x="3647" y="791"/>
                  </a:lnTo>
                  <a:lnTo>
                    <a:pt x="3652" y="859"/>
                  </a:lnTo>
                  <a:lnTo>
                    <a:pt x="3652" y="929"/>
                  </a:lnTo>
                  <a:lnTo>
                    <a:pt x="3649" y="1002"/>
                  </a:lnTo>
                  <a:lnTo>
                    <a:pt x="3641" y="1076"/>
                  </a:lnTo>
                  <a:lnTo>
                    <a:pt x="3627" y="1160"/>
                  </a:lnTo>
                  <a:lnTo>
                    <a:pt x="3608" y="1247"/>
                  </a:lnTo>
                  <a:lnTo>
                    <a:pt x="3583" y="1334"/>
                  </a:lnTo>
                  <a:lnTo>
                    <a:pt x="3555" y="1424"/>
                  </a:lnTo>
                  <a:lnTo>
                    <a:pt x="3521" y="1515"/>
                  </a:lnTo>
                  <a:lnTo>
                    <a:pt x="3483" y="1607"/>
                  </a:lnTo>
                  <a:lnTo>
                    <a:pt x="3439" y="1701"/>
                  </a:lnTo>
                  <a:lnTo>
                    <a:pt x="3392" y="1794"/>
                  </a:lnTo>
                  <a:lnTo>
                    <a:pt x="3338" y="1888"/>
                  </a:lnTo>
                  <a:lnTo>
                    <a:pt x="3389" y="1980"/>
                  </a:lnTo>
                  <a:lnTo>
                    <a:pt x="3436" y="2071"/>
                  </a:lnTo>
                  <a:lnTo>
                    <a:pt x="3478" y="2160"/>
                  </a:lnTo>
                  <a:lnTo>
                    <a:pt x="3516" y="2248"/>
                  </a:lnTo>
                  <a:lnTo>
                    <a:pt x="3549" y="2335"/>
                  </a:lnTo>
                  <a:lnTo>
                    <a:pt x="3577" y="2420"/>
                  </a:lnTo>
                  <a:lnTo>
                    <a:pt x="3601" y="2504"/>
                  </a:lnTo>
                  <a:lnTo>
                    <a:pt x="3621" y="2586"/>
                  </a:lnTo>
                  <a:lnTo>
                    <a:pt x="3636" y="2666"/>
                  </a:lnTo>
                  <a:lnTo>
                    <a:pt x="3646" y="2744"/>
                  </a:lnTo>
                  <a:lnTo>
                    <a:pt x="3651" y="2819"/>
                  </a:lnTo>
                  <a:lnTo>
                    <a:pt x="3652" y="2892"/>
                  </a:lnTo>
                  <a:lnTo>
                    <a:pt x="3649" y="2963"/>
                  </a:lnTo>
                  <a:lnTo>
                    <a:pt x="3641" y="3031"/>
                  </a:lnTo>
                  <a:lnTo>
                    <a:pt x="3628" y="3095"/>
                  </a:lnTo>
                  <a:lnTo>
                    <a:pt x="3611" y="3157"/>
                  </a:lnTo>
                  <a:lnTo>
                    <a:pt x="3589" y="3217"/>
                  </a:lnTo>
                  <a:lnTo>
                    <a:pt x="3562" y="3272"/>
                  </a:lnTo>
                  <a:lnTo>
                    <a:pt x="3530" y="3324"/>
                  </a:lnTo>
                  <a:lnTo>
                    <a:pt x="3495" y="3373"/>
                  </a:lnTo>
                  <a:lnTo>
                    <a:pt x="3454" y="3419"/>
                  </a:lnTo>
                  <a:lnTo>
                    <a:pt x="3412" y="3456"/>
                  </a:lnTo>
                  <a:lnTo>
                    <a:pt x="3367" y="3491"/>
                  </a:lnTo>
                  <a:lnTo>
                    <a:pt x="3318" y="3520"/>
                  </a:lnTo>
                  <a:lnTo>
                    <a:pt x="3267" y="3546"/>
                  </a:lnTo>
                  <a:lnTo>
                    <a:pt x="3214" y="3568"/>
                  </a:lnTo>
                  <a:lnTo>
                    <a:pt x="3158" y="3586"/>
                  </a:lnTo>
                  <a:lnTo>
                    <a:pt x="3099" y="3600"/>
                  </a:lnTo>
                  <a:lnTo>
                    <a:pt x="3038" y="3610"/>
                  </a:lnTo>
                  <a:lnTo>
                    <a:pt x="2973" y="3616"/>
                  </a:lnTo>
                  <a:lnTo>
                    <a:pt x="2907" y="3618"/>
                  </a:lnTo>
                  <a:lnTo>
                    <a:pt x="2828" y="3616"/>
                  </a:lnTo>
                  <a:lnTo>
                    <a:pt x="2747" y="3607"/>
                  </a:lnTo>
                  <a:lnTo>
                    <a:pt x="2663" y="3595"/>
                  </a:lnTo>
                  <a:lnTo>
                    <a:pt x="2576" y="3576"/>
                  </a:lnTo>
                  <a:lnTo>
                    <a:pt x="2489" y="3553"/>
                  </a:lnTo>
                  <a:lnTo>
                    <a:pt x="2398" y="3524"/>
                  </a:lnTo>
                  <a:lnTo>
                    <a:pt x="2306" y="3491"/>
                  </a:lnTo>
                  <a:lnTo>
                    <a:pt x="2212" y="3452"/>
                  </a:lnTo>
                  <a:lnTo>
                    <a:pt x="2116" y="3407"/>
                  </a:lnTo>
                  <a:lnTo>
                    <a:pt x="2020" y="3359"/>
                  </a:lnTo>
                  <a:lnTo>
                    <a:pt x="1922" y="3304"/>
                  </a:lnTo>
                  <a:lnTo>
                    <a:pt x="1824" y="3359"/>
                  </a:lnTo>
                  <a:lnTo>
                    <a:pt x="1728" y="3407"/>
                  </a:lnTo>
                  <a:lnTo>
                    <a:pt x="1633" y="3452"/>
                  </a:lnTo>
                  <a:lnTo>
                    <a:pt x="1538" y="3491"/>
                  </a:lnTo>
                  <a:lnTo>
                    <a:pt x="1446" y="3524"/>
                  </a:lnTo>
                  <a:lnTo>
                    <a:pt x="1355" y="3553"/>
                  </a:lnTo>
                  <a:lnTo>
                    <a:pt x="1268" y="3576"/>
                  </a:lnTo>
                  <a:lnTo>
                    <a:pt x="1181" y="3595"/>
                  </a:lnTo>
                  <a:lnTo>
                    <a:pt x="1097" y="3607"/>
                  </a:lnTo>
                  <a:lnTo>
                    <a:pt x="1016" y="3616"/>
                  </a:lnTo>
                  <a:lnTo>
                    <a:pt x="937" y="3618"/>
                  </a:lnTo>
                  <a:lnTo>
                    <a:pt x="871" y="3616"/>
                  </a:lnTo>
                  <a:lnTo>
                    <a:pt x="806" y="3610"/>
                  </a:lnTo>
                  <a:lnTo>
                    <a:pt x="745" y="3600"/>
                  </a:lnTo>
                  <a:lnTo>
                    <a:pt x="687" y="3586"/>
                  </a:lnTo>
                  <a:lnTo>
                    <a:pt x="630" y="3568"/>
                  </a:lnTo>
                  <a:lnTo>
                    <a:pt x="577" y="3546"/>
                  </a:lnTo>
                  <a:lnTo>
                    <a:pt x="526" y="3520"/>
                  </a:lnTo>
                  <a:lnTo>
                    <a:pt x="477" y="3491"/>
                  </a:lnTo>
                  <a:lnTo>
                    <a:pt x="433" y="3456"/>
                  </a:lnTo>
                  <a:lnTo>
                    <a:pt x="390" y="3419"/>
                  </a:lnTo>
                  <a:lnTo>
                    <a:pt x="350" y="3373"/>
                  </a:lnTo>
                  <a:lnTo>
                    <a:pt x="314" y="3324"/>
                  </a:lnTo>
                  <a:lnTo>
                    <a:pt x="283" y="3272"/>
                  </a:lnTo>
                  <a:lnTo>
                    <a:pt x="255" y="3217"/>
                  </a:lnTo>
                  <a:lnTo>
                    <a:pt x="233" y="3158"/>
                  </a:lnTo>
                  <a:lnTo>
                    <a:pt x="216" y="3096"/>
                  </a:lnTo>
                  <a:lnTo>
                    <a:pt x="203" y="3031"/>
                  </a:lnTo>
                  <a:lnTo>
                    <a:pt x="195" y="2963"/>
                  </a:lnTo>
                  <a:lnTo>
                    <a:pt x="192" y="2892"/>
                  </a:lnTo>
                  <a:lnTo>
                    <a:pt x="193" y="2819"/>
                  </a:lnTo>
                  <a:lnTo>
                    <a:pt x="199" y="2744"/>
                  </a:lnTo>
                  <a:lnTo>
                    <a:pt x="209" y="2666"/>
                  </a:lnTo>
                  <a:lnTo>
                    <a:pt x="223" y="2586"/>
                  </a:lnTo>
                  <a:lnTo>
                    <a:pt x="243" y="2504"/>
                  </a:lnTo>
                  <a:lnTo>
                    <a:pt x="266" y="2421"/>
                  </a:lnTo>
                  <a:lnTo>
                    <a:pt x="295" y="2336"/>
                  </a:lnTo>
                  <a:lnTo>
                    <a:pt x="328" y="2248"/>
                  </a:lnTo>
                  <a:lnTo>
                    <a:pt x="366" y="2161"/>
                  </a:lnTo>
                  <a:lnTo>
                    <a:pt x="408" y="2071"/>
                  </a:lnTo>
                  <a:lnTo>
                    <a:pt x="455" y="1980"/>
                  </a:lnTo>
                  <a:lnTo>
                    <a:pt x="506" y="1888"/>
                  </a:lnTo>
                  <a:lnTo>
                    <a:pt x="453" y="1794"/>
                  </a:lnTo>
                  <a:lnTo>
                    <a:pt x="404" y="1699"/>
                  </a:lnTo>
                  <a:lnTo>
                    <a:pt x="360" y="1605"/>
                  </a:lnTo>
                  <a:lnTo>
                    <a:pt x="322" y="1512"/>
                  </a:lnTo>
                  <a:lnTo>
                    <a:pt x="316" y="1512"/>
                  </a:lnTo>
                  <a:lnTo>
                    <a:pt x="270" y="1508"/>
                  </a:lnTo>
                  <a:lnTo>
                    <a:pt x="225" y="1498"/>
                  </a:lnTo>
                  <a:lnTo>
                    <a:pt x="183" y="1483"/>
                  </a:lnTo>
                  <a:lnTo>
                    <a:pt x="144" y="1461"/>
                  </a:lnTo>
                  <a:lnTo>
                    <a:pt x="109" y="1434"/>
                  </a:lnTo>
                  <a:lnTo>
                    <a:pt x="78" y="1403"/>
                  </a:lnTo>
                  <a:lnTo>
                    <a:pt x="51" y="1368"/>
                  </a:lnTo>
                  <a:lnTo>
                    <a:pt x="30" y="1329"/>
                  </a:lnTo>
                  <a:lnTo>
                    <a:pt x="13" y="1288"/>
                  </a:lnTo>
                  <a:lnTo>
                    <a:pt x="3" y="1242"/>
                  </a:lnTo>
                  <a:lnTo>
                    <a:pt x="0" y="1196"/>
                  </a:lnTo>
                  <a:lnTo>
                    <a:pt x="3" y="1154"/>
                  </a:lnTo>
                  <a:lnTo>
                    <a:pt x="11" y="1113"/>
                  </a:lnTo>
                  <a:lnTo>
                    <a:pt x="24" y="1074"/>
                  </a:lnTo>
                  <a:lnTo>
                    <a:pt x="43" y="1037"/>
                  </a:lnTo>
                  <a:lnTo>
                    <a:pt x="65" y="1004"/>
                  </a:lnTo>
                  <a:lnTo>
                    <a:pt x="92" y="974"/>
                  </a:lnTo>
                  <a:lnTo>
                    <a:pt x="122" y="948"/>
                  </a:lnTo>
                  <a:lnTo>
                    <a:pt x="155" y="924"/>
                  </a:lnTo>
                  <a:lnTo>
                    <a:pt x="192" y="905"/>
                  </a:lnTo>
                  <a:lnTo>
                    <a:pt x="193" y="839"/>
                  </a:lnTo>
                  <a:lnTo>
                    <a:pt x="200" y="775"/>
                  </a:lnTo>
                  <a:lnTo>
                    <a:pt x="210" y="713"/>
                  </a:lnTo>
                  <a:lnTo>
                    <a:pt x="224" y="653"/>
                  </a:lnTo>
                  <a:lnTo>
                    <a:pt x="242" y="596"/>
                  </a:lnTo>
                  <a:lnTo>
                    <a:pt x="264" y="543"/>
                  </a:lnTo>
                  <a:lnTo>
                    <a:pt x="289" y="492"/>
                  </a:lnTo>
                  <a:lnTo>
                    <a:pt x="319" y="445"/>
                  </a:lnTo>
                  <a:lnTo>
                    <a:pt x="354" y="400"/>
                  </a:lnTo>
                  <a:lnTo>
                    <a:pt x="390" y="359"/>
                  </a:lnTo>
                  <a:lnTo>
                    <a:pt x="436" y="318"/>
                  </a:lnTo>
                  <a:lnTo>
                    <a:pt x="485" y="282"/>
                  </a:lnTo>
                  <a:lnTo>
                    <a:pt x="537" y="251"/>
                  </a:lnTo>
                  <a:lnTo>
                    <a:pt x="593" y="224"/>
                  </a:lnTo>
                  <a:lnTo>
                    <a:pt x="652" y="202"/>
                  </a:lnTo>
                  <a:lnTo>
                    <a:pt x="714" y="184"/>
                  </a:lnTo>
                  <a:lnTo>
                    <a:pt x="780" y="172"/>
                  </a:lnTo>
                  <a:lnTo>
                    <a:pt x="847" y="163"/>
                  </a:lnTo>
                  <a:lnTo>
                    <a:pt x="917" y="160"/>
                  </a:lnTo>
                  <a:lnTo>
                    <a:pt x="990" y="161"/>
                  </a:lnTo>
                  <a:lnTo>
                    <a:pt x="1066" y="166"/>
                  </a:lnTo>
                  <a:lnTo>
                    <a:pt x="1145" y="176"/>
                  </a:lnTo>
                  <a:lnTo>
                    <a:pt x="1224" y="192"/>
                  </a:lnTo>
                  <a:lnTo>
                    <a:pt x="1305" y="211"/>
                  </a:lnTo>
                  <a:lnTo>
                    <a:pt x="1390" y="235"/>
                  </a:lnTo>
                  <a:lnTo>
                    <a:pt x="1475" y="264"/>
                  </a:lnTo>
                  <a:lnTo>
                    <a:pt x="1562" y="296"/>
                  </a:lnTo>
                  <a:lnTo>
                    <a:pt x="1650" y="334"/>
                  </a:lnTo>
                  <a:lnTo>
                    <a:pt x="1740" y="376"/>
                  </a:lnTo>
                  <a:lnTo>
                    <a:pt x="1830" y="422"/>
                  </a:lnTo>
                  <a:lnTo>
                    <a:pt x="1922" y="473"/>
                  </a:lnTo>
                  <a:lnTo>
                    <a:pt x="2016" y="421"/>
                  </a:lnTo>
                  <a:lnTo>
                    <a:pt x="2109" y="374"/>
                  </a:lnTo>
                  <a:lnTo>
                    <a:pt x="2202" y="330"/>
                  </a:lnTo>
                  <a:lnTo>
                    <a:pt x="2294" y="292"/>
                  </a:lnTo>
                  <a:lnTo>
                    <a:pt x="2383" y="258"/>
                  </a:lnTo>
                  <a:lnTo>
                    <a:pt x="2472" y="230"/>
                  </a:lnTo>
                  <a:lnTo>
                    <a:pt x="2559" y="206"/>
                  </a:lnTo>
                  <a:lnTo>
                    <a:pt x="2644" y="186"/>
                  </a:lnTo>
                  <a:lnTo>
                    <a:pt x="2727" y="173"/>
                  </a:lnTo>
                  <a:lnTo>
                    <a:pt x="2808" y="164"/>
                  </a:lnTo>
                  <a:lnTo>
                    <a:pt x="2887" y="160"/>
                  </a:lnTo>
                  <a:lnTo>
                    <a:pt x="2962" y="161"/>
                  </a:lnTo>
                  <a:lnTo>
                    <a:pt x="2985" y="127"/>
                  </a:lnTo>
                  <a:lnTo>
                    <a:pt x="3012" y="96"/>
                  </a:lnTo>
                  <a:lnTo>
                    <a:pt x="3042" y="68"/>
                  </a:lnTo>
                  <a:lnTo>
                    <a:pt x="3077" y="45"/>
                  </a:lnTo>
                  <a:lnTo>
                    <a:pt x="3113" y="26"/>
                  </a:lnTo>
                  <a:lnTo>
                    <a:pt x="3152" y="12"/>
                  </a:lnTo>
                  <a:lnTo>
                    <a:pt x="3194" y="4"/>
                  </a:lnTo>
                  <a:lnTo>
                    <a:pt x="3237" y="0"/>
                  </a:lnTo>
                  <a:close/>
                </a:path>
              </a:pathLst>
            </a:custGeom>
            <a:grpFill/>
            <a:ln w="0">
              <a:noFill/>
              <a:prstDash val="solid"/>
              <a:round/>
            </a:ln>
          </p:spPr>
          <p:txBody>
            <a:bodyPr vert="horz" wrap="square" lIns="91440" tIns="45720" rIns="91440" bIns="45720" numCol="1" anchor="t" anchorCtr="0" compatLnSpc="1"/>
            <a:lstStyle/>
            <a:p>
              <a:endParaRPr lang="en-US">
                <a:solidFill>
                  <a:schemeClr val="tx1">
                    <a:lumMod val="85000"/>
                    <a:lumOff val="15000"/>
                  </a:schemeClr>
                </a:solidFill>
                <a:latin typeface="字魂105号-简雅黑" panose="00000500000000000000" pitchFamily="2" charset="-122"/>
                <a:ea typeface="字魂105号-简雅黑" panose="00000500000000000000" pitchFamily="2" charset="-122"/>
                <a:cs typeface="字魂105号-简雅黑" panose="00000500000000000000" pitchFamily="2" charset="-122"/>
                <a:sym typeface="字魂105号-简雅黑" panose="00000500000000000000" pitchFamily="2" charset="-122"/>
              </a:endParaRPr>
            </a:p>
          </p:txBody>
        </p:sp>
      </p:grpSp>
      <p:sp>
        <p:nvSpPr>
          <p:cNvPr id="40" name="文本框 39"/>
          <p:cNvSpPr txBox="1"/>
          <p:nvPr/>
        </p:nvSpPr>
        <p:spPr>
          <a:xfrm>
            <a:off x="8119573" y="3083906"/>
            <a:ext cx="1397040" cy="345094"/>
          </a:xfrm>
          <a:prstGeom prst="rect">
            <a:avLst/>
          </a:prstGeom>
          <a:noFill/>
        </p:spPr>
        <p:txBody>
          <a:bodyPr wrap="square" rtlCol="0" anchor="t">
            <a:spAutoFit/>
          </a:bodyPr>
          <a:lstStyle/>
          <a:p>
            <a:pPr lvl="0">
              <a:lnSpc>
                <a:spcPct val="130000"/>
              </a:lnSpc>
              <a:spcBef>
                <a:spcPts val="0"/>
              </a:spcBef>
              <a:spcAft>
                <a:spcPts val="0"/>
              </a:spcAft>
              <a:defRPr/>
            </a:pPr>
            <a:r>
              <a:rPr lang="zh-CN" altLang="en-US" sz="1400" dirty="0">
                <a:solidFill>
                  <a:schemeClr val="tx1">
                    <a:lumMod val="75000"/>
                    <a:lumOff val="25000"/>
                  </a:schemeClr>
                </a:solidFill>
                <a:latin typeface="字魂105号-简雅黑" panose="00000500000000000000" pitchFamily="2" charset="-122"/>
                <a:ea typeface="字魂105号-简雅黑" panose="00000500000000000000" pitchFamily="2" charset="-122"/>
                <a:cs typeface="字魂105号-简雅黑" panose="00000500000000000000" pitchFamily="2" charset="-122"/>
                <a:sym typeface="字魂105号-简雅黑" panose="00000500000000000000" pitchFamily="2" charset="-122"/>
              </a:rPr>
              <a:t>向前传播函数</a:t>
            </a:r>
          </a:p>
        </p:txBody>
      </p:sp>
      <p:sp>
        <p:nvSpPr>
          <p:cNvPr id="41" name="文本框 40"/>
          <p:cNvSpPr txBox="1"/>
          <p:nvPr/>
        </p:nvSpPr>
        <p:spPr>
          <a:xfrm>
            <a:off x="8066940" y="5131996"/>
            <a:ext cx="1048879" cy="345094"/>
          </a:xfrm>
          <a:prstGeom prst="rect">
            <a:avLst/>
          </a:prstGeom>
          <a:noFill/>
        </p:spPr>
        <p:txBody>
          <a:bodyPr wrap="square" rtlCol="0" anchor="t">
            <a:spAutoFit/>
          </a:bodyPr>
          <a:lstStyle/>
          <a:p>
            <a:pPr lvl="0">
              <a:lnSpc>
                <a:spcPct val="130000"/>
              </a:lnSpc>
              <a:spcBef>
                <a:spcPts val="0"/>
              </a:spcBef>
              <a:spcAft>
                <a:spcPts val="0"/>
              </a:spcAft>
              <a:defRPr/>
            </a:pPr>
            <a:r>
              <a:rPr lang="zh-CN" altLang="en-US" sz="1400" dirty="0">
                <a:solidFill>
                  <a:schemeClr val="tx1">
                    <a:lumMod val="75000"/>
                    <a:lumOff val="25000"/>
                  </a:schemeClr>
                </a:solidFill>
                <a:latin typeface="字魂105号-简雅黑" panose="00000500000000000000" pitchFamily="2" charset="-122"/>
                <a:ea typeface="字魂105号-简雅黑" panose="00000500000000000000" pitchFamily="2" charset="-122"/>
                <a:cs typeface="字魂105号-简雅黑" panose="00000500000000000000" pitchFamily="2" charset="-122"/>
                <a:sym typeface="字魂105号-简雅黑" panose="00000500000000000000" pitchFamily="2" charset="-122"/>
              </a:rPr>
              <a:t>训练函数</a:t>
            </a:r>
          </a:p>
        </p:txBody>
      </p:sp>
      <p:sp>
        <p:nvSpPr>
          <p:cNvPr id="42" name="文本框 41"/>
          <p:cNvSpPr txBox="1"/>
          <p:nvPr/>
        </p:nvSpPr>
        <p:spPr>
          <a:xfrm>
            <a:off x="3469774" y="5131996"/>
            <a:ext cx="982208" cy="345094"/>
          </a:xfrm>
          <a:prstGeom prst="rect">
            <a:avLst/>
          </a:prstGeom>
          <a:noFill/>
        </p:spPr>
        <p:txBody>
          <a:bodyPr wrap="square" rtlCol="0" anchor="t">
            <a:spAutoFit/>
          </a:bodyPr>
          <a:lstStyle/>
          <a:p>
            <a:pPr lvl="0" algn="r">
              <a:lnSpc>
                <a:spcPct val="130000"/>
              </a:lnSpc>
              <a:spcBef>
                <a:spcPts val="0"/>
              </a:spcBef>
              <a:spcAft>
                <a:spcPts val="0"/>
              </a:spcAft>
              <a:defRPr/>
            </a:pPr>
            <a:r>
              <a:rPr lang="zh-CN" altLang="en-US" sz="1400" dirty="0">
                <a:solidFill>
                  <a:schemeClr val="tx1">
                    <a:lumMod val="75000"/>
                    <a:lumOff val="25000"/>
                  </a:schemeClr>
                </a:solidFill>
                <a:latin typeface="字魂105号-简雅黑" panose="00000500000000000000" pitchFamily="2" charset="-122"/>
                <a:ea typeface="字魂105号-简雅黑" panose="00000500000000000000" pitchFamily="2" charset="-122"/>
                <a:cs typeface="字魂105号-简雅黑" panose="00000500000000000000" pitchFamily="2" charset="-122"/>
                <a:sym typeface="字魂105号-简雅黑" panose="00000500000000000000" pitchFamily="2" charset="-122"/>
              </a:rPr>
              <a:t>预测函数</a:t>
            </a:r>
          </a:p>
        </p:txBody>
      </p:sp>
      <p:sp>
        <p:nvSpPr>
          <p:cNvPr id="43" name="文本框 42"/>
          <p:cNvSpPr txBox="1"/>
          <p:nvPr/>
        </p:nvSpPr>
        <p:spPr>
          <a:xfrm>
            <a:off x="3068484" y="4159859"/>
            <a:ext cx="2540000" cy="345094"/>
          </a:xfrm>
          <a:prstGeom prst="rect">
            <a:avLst/>
          </a:prstGeom>
          <a:noFill/>
        </p:spPr>
        <p:txBody>
          <a:bodyPr wrap="square" rtlCol="0" anchor="t">
            <a:spAutoFit/>
          </a:bodyPr>
          <a:lstStyle/>
          <a:p>
            <a:pPr lvl="0" algn="r">
              <a:lnSpc>
                <a:spcPct val="130000"/>
              </a:lnSpc>
              <a:spcBef>
                <a:spcPts val="0"/>
              </a:spcBef>
              <a:spcAft>
                <a:spcPts val="0"/>
              </a:spcAft>
              <a:defRPr/>
            </a:pPr>
            <a:r>
              <a:rPr lang="zh-CN" altLang="en-US" sz="1400" dirty="0">
                <a:solidFill>
                  <a:schemeClr val="tx1">
                    <a:lumMod val="75000"/>
                    <a:lumOff val="25000"/>
                  </a:schemeClr>
                </a:solidFill>
                <a:latin typeface="字魂105号-简雅黑" panose="00000500000000000000" pitchFamily="2" charset="-122"/>
                <a:ea typeface="字魂105号-简雅黑" panose="00000500000000000000" pitchFamily="2" charset="-122"/>
                <a:cs typeface="字魂105号-简雅黑" panose="00000500000000000000" pitchFamily="2" charset="-122"/>
                <a:sym typeface="字魂105号-简雅黑" panose="00000500000000000000" pitchFamily="2" charset="-122"/>
              </a:rPr>
              <a:t>损失计算函数</a:t>
            </a:r>
          </a:p>
        </p:txBody>
      </p:sp>
      <p:sp>
        <p:nvSpPr>
          <p:cNvPr id="44" name="文本框 43"/>
          <p:cNvSpPr txBox="1"/>
          <p:nvPr/>
        </p:nvSpPr>
        <p:spPr>
          <a:xfrm>
            <a:off x="2215535" y="3087570"/>
            <a:ext cx="1627312" cy="345094"/>
          </a:xfrm>
          <a:prstGeom prst="rect">
            <a:avLst/>
          </a:prstGeom>
          <a:noFill/>
        </p:spPr>
        <p:txBody>
          <a:bodyPr wrap="square" rtlCol="0" anchor="t">
            <a:spAutoFit/>
          </a:bodyPr>
          <a:lstStyle/>
          <a:p>
            <a:pPr lvl="0" algn="r">
              <a:lnSpc>
                <a:spcPct val="130000"/>
              </a:lnSpc>
              <a:spcBef>
                <a:spcPts val="0"/>
              </a:spcBef>
              <a:spcAft>
                <a:spcPts val="0"/>
              </a:spcAft>
              <a:defRPr/>
            </a:pPr>
            <a:r>
              <a:rPr lang="zh-CN" altLang="en-US" sz="1400" dirty="0">
                <a:solidFill>
                  <a:schemeClr val="tx1">
                    <a:lumMod val="75000"/>
                    <a:lumOff val="25000"/>
                  </a:schemeClr>
                </a:solidFill>
                <a:latin typeface="字魂105号-简雅黑" panose="00000500000000000000" pitchFamily="2" charset="-122"/>
                <a:ea typeface="字魂105号-简雅黑" panose="00000500000000000000" pitchFamily="2" charset="-122"/>
                <a:cs typeface="字魂105号-简雅黑" panose="00000500000000000000" pitchFamily="2" charset="-122"/>
                <a:sym typeface="字魂105号-简雅黑" panose="00000500000000000000" pitchFamily="2" charset="-122"/>
              </a:rPr>
              <a:t>网络层初始化函数</a:t>
            </a:r>
          </a:p>
        </p:txBody>
      </p:sp>
      <p:sp>
        <p:nvSpPr>
          <p:cNvPr id="3" name="TextBox 7"/>
          <p:cNvSpPr txBox="1"/>
          <p:nvPr/>
        </p:nvSpPr>
        <p:spPr>
          <a:xfrm>
            <a:off x="4692015" y="304800"/>
            <a:ext cx="2807970" cy="461665"/>
          </a:xfrm>
          <a:prstGeom prst="rect">
            <a:avLst/>
          </a:prstGeom>
          <a:noFill/>
        </p:spPr>
        <p:txBody>
          <a:bodyPr wrap="square" rtlCol="0">
            <a:spAutoFit/>
          </a:bodyPr>
          <a:lstStyle/>
          <a:p>
            <a:pPr algn="dist"/>
            <a:r>
              <a:rPr lang="zh-CN" altLang="en-US" sz="2400" dirty="0">
                <a:solidFill>
                  <a:schemeClr val="tx1">
                    <a:lumMod val="75000"/>
                    <a:lumOff val="25000"/>
                  </a:schemeClr>
                </a:solidFill>
                <a:latin typeface="字魂105号-简雅黑" panose="00000500000000000000" pitchFamily="2" charset="-122"/>
                <a:ea typeface="字魂105号-简雅黑" panose="00000500000000000000" pitchFamily="2" charset="-122"/>
                <a:cs typeface="字魂105号-简雅黑" panose="00000500000000000000" pitchFamily="2" charset="-122"/>
                <a:sym typeface="字魂105号-简雅黑" panose="00000500000000000000" pitchFamily="2" charset="-122"/>
              </a:rPr>
              <a:t>神经网络识别手势</a:t>
            </a:r>
          </a:p>
        </p:txBody>
      </p:sp>
      <p:cxnSp>
        <p:nvCxnSpPr>
          <p:cNvPr id="5" name="直接连接符 4"/>
          <p:cNvCxnSpPr/>
          <p:nvPr/>
        </p:nvCxnSpPr>
        <p:spPr>
          <a:xfrm>
            <a:off x="23495" y="535305"/>
            <a:ext cx="4572000" cy="0"/>
          </a:xfrm>
          <a:prstGeom prst="line">
            <a:avLst/>
          </a:prstGeom>
          <a:ln>
            <a:solidFill>
              <a:srgbClr val="3F3F3F"/>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7620000" y="535305"/>
            <a:ext cx="4572000" cy="0"/>
          </a:xfrm>
          <a:prstGeom prst="line">
            <a:avLst/>
          </a:prstGeom>
          <a:ln>
            <a:solidFill>
              <a:srgbClr val="3F3F3F"/>
            </a:solidFill>
          </a:ln>
        </p:spPr>
        <p:style>
          <a:lnRef idx="1">
            <a:schemeClr val="accent1"/>
          </a:lnRef>
          <a:fillRef idx="0">
            <a:schemeClr val="accent1"/>
          </a:fillRef>
          <a:effectRef idx="0">
            <a:schemeClr val="accent1"/>
          </a:effectRef>
          <a:fontRef idx="minor">
            <a:schemeClr val="tx1"/>
          </a:fontRef>
        </p:style>
      </p:cxnSp>
      <p:sp>
        <p:nvSpPr>
          <p:cNvPr id="7" name="文本框 6">
            <a:extLst>
              <a:ext uri="{FF2B5EF4-FFF2-40B4-BE49-F238E27FC236}">
                <a16:creationId xmlns:a16="http://schemas.microsoft.com/office/drawing/2014/main" id="{7AFE338A-00A2-B88E-9D31-11D9CBAD9099}"/>
              </a:ext>
            </a:extLst>
          </p:cNvPr>
          <p:cNvSpPr txBox="1"/>
          <p:nvPr/>
        </p:nvSpPr>
        <p:spPr>
          <a:xfrm>
            <a:off x="5690798" y="1080915"/>
            <a:ext cx="980561" cy="345094"/>
          </a:xfrm>
          <a:prstGeom prst="rect">
            <a:avLst/>
          </a:prstGeom>
          <a:noFill/>
        </p:spPr>
        <p:txBody>
          <a:bodyPr wrap="square" rtlCol="0" anchor="t">
            <a:spAutoFit/>
          </a:bodyPr>
          <a:lstStyle/>
          <a:p>
            <a:pPr lvl="0">
              <a:lnSpc>
                <a:spcPct val="130000"/>
              </a:lnSpc>
              <a:spcBef>
                <a:spcPts val="0"/>
              </a:spcBef>
              <a:spcAft>
                <a:spcPts val="0"/>
              </a:spcAft>
              <a:defRPr/>
            </a:pPr>
            <a:r>
              <a:rPr lang="zh-CN" altLang="en-US" sz="1400" dirty="0">
                <a:solidFill>
                  <a:schemeClr val="tx1">
                    <a:lumMod val="75000"/>
                    <a:lumOff val="25000"/>
                  </a:schemeClr>
                </a:solidFill>
                <a:latin typeface="字魂105号-简雅黑" panose="00000500000000000000" pitchFamily="2" charset="-122"/>
                <a:ea typeface="字魂105号-简雅黑" panose="00000500000000000000" pitchFamily="2" charset="-122"/>
                <a:cs typeface="字魂105号-简雅黑" panose="00000500000000000000" pitchFamily="2" charset="-122"/>
                <a:sym typeface="字魂105号-简雅黑" panose="00000500000000000000" pitchFamily="2" charset="-122"/>
              </a:rPr>
              <a:t>改进过程</a:t>
            </a:r>
          </a:p>
        </p:txBody>
      </p:sp>
    </p:spTree>
  </p:cSld>
  <p:clrMapOvr>
    <a:masterClrMapping/>
  </p:clrMapOvr>
  <mc:AlternateContent xmlns:mc="http://schemas.openxmlformats.org/markup-compatibility/2006" xmlns:p14="http://schemas.microsoft.com/office/powerpoint/2010/main">
    <mc:Choice Requires="p14">
      <p:transition spd="slow" p14:dur="1300" advTm="0">
        <p14:pan dir="u"/>
      </p:transition>
    </mc:Choice>
    <mc:Fallback xmlns="">
      <p:transition spd="slow" advTm="0">
        <p:fade/>
      </p:transition>
    </mc:Fallback>
  </mc:AlternateContent>
  <p:timing>
    <p:tnLst>
      <p:par>
        <p:cTn id="1" dur="indefinite" restart="never" fill="hold"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p:cTn id="7" dur="500" fill="hold"/>
                                        <p:tgtEl>
                                          <p:spTgt spid="22"/>
                                        </p:tgtEl>
                                        <p:attrNameLst>
                                          <p:attrName>ppt_w</p:attrName>
                                        </p:attrNameLst>
                                      </p:cBhvr>
                                      <p:tavLst>
                                        <p:tav tm="0">
                                          <p:val>
                                            <p:fltVal val="0"/>
                                          </p:val>
                                        </p:tav>
                                        <p:tav tm="100000">
                                          <p:val>
                                            <p:strVal val="#ppt_w"/>
                                          </p:val>
                                        </p:tav>
                                      </p:tavLst>
                                    </p:anim>
                                    <p:anim calcmode="lin" valueType="num">
                                      <p:cBhvr>
                                        <p:cTn id="8" dur="500" fill="hold"/>
                                        <p:tgtEl>
                                          <p:spTgt spid="22"/>
                                        </p:tgtEl>
                                        <p:attrNameLst>
                                          <p:attrName>ppt_h</p:attrName>
                                        </p:attrNameLst>
                                      </p:cBhvr>
                                      <p:tavLst>
                                        <p:tav tm="0">
                                          <p:val>
                                            <p:fltVal val="0"/>
                                          </p:val>
                                        </p:tav>
                                        <p:tav tm="100000">
                                          <p:val>
                                            <p:strVal val="#ppt_h"/>
                                          </p:val>
                                        </p:tav>
                                      </p:tavLst>
                                    </p:anim>
                                    <p:animEffect transition="in" filter="fade">
                                      <p:cBhvr>
                                        <p:cTn id="9" dur="500"/>
                                        <p:tgtEl>
                                          <p:spTgt spid="22"/>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36"/>
                                        </p:tgtEl>
                                        <p:attrNameLst>
                                          <p:attrName>style.visibility</p:attrName>
                                        </p:attrNameLst>
                                      </p:cBhvr>
                                      <p:to>
                                        <p:strVal val="visible"/>
                                      </p:to>
                                    </p:set>
                                    <p:anim calcmode="lin" valueType="num">
                                      <p:cBhvr>
                                        <p:cTn id="13" dur="500" fill="hold"/>
                                        <p:tgtEl>
                                          <p:spTgt spid="36"/>
                                        </p:tgtEl>
                                        <p:attrNameLst>
                                          <p:attrName>ppt_w</p:attrName>
                                        </p:attrNameLst>
                                      </p:cBhvr>
                                      <p:tavLst>
                                        <p:tav tm="0">
                                          <p:val>
                                            <p:fltVal val="0"/>
                                          </p:val>
                                        </p:tav>
                                        <p:tav tm="100000">
                                          <p:val>
                                            <p:strVal val="#ppt_w"/>
                                          </p:val>
                                        </p:tav>
                                      </p:tavLst>
                                    </p:anim>
                                    <p:anim calcmode="lin" valueType="num">
                                      <p:cBhvr>
                                        <p:cTn id="14" dur="500" fill="hold"/>
                                        <p:tgtEl>
                                          <p:spTgt spid="36"/>
                                        </p:tgtEl>
                                        <p:attrNameLst>
                                          <p:attrName>ppt_h</p:attrName>
                                        </p:attrNameLst>
                                      </p:cBhvr>
                                      <p:tavLst>
                                        <p:tav tm="0">
                                          <p:val>
                                            <p:fltVal val="0"/>
                                          </p:val>
                                        </p:tav>
                                        <p:tav tm="100000">
                                          <p:val>
                                            <p:strVal val="#ppt_h"/>
                                          </p:val>
                                        </p:tav>
                                      </p:tavLst>
                                    </p:anim>
                                    <p:animEffect transition="in" filter="fade">
                                      <p:cBhvr>
                                        <p:cTn id="15" dur="500"/>
                                        <p:tgtEl>
                                          <p:spTgt spid="36"/>
                                        </p:tgtEl>
                                      </p:cBhvr>
                                    </p:animEffect>
                                  </p:childTnLst>
                                </p:cTn>
                              </p:par>
                            </p:childTnLst>
                          </p:cTn>
                        </p:par>
                        <p:par>
                          <p:cTn id="16" fill="hold">
                            <p:stCondLst>
                              <p:cond delay="1000"/>
                            </p:stCondLst>
                            <p:childTnLst>
                              <p:par>
                                <p:cTn id="17" presetID="53" presetClass="entr" presetSubtype="16" fill="hold" grpId="0" nodeType="afterEffect">
                                  <p:stCondLst>
                                    <p:cond delay="0"/>
                                  </p:stCondLst>
                                  <p:childTnLst>
                                    <p:set>
                                      <p:cBhvr>
                                        <p:cTn id="18" dur="1" fill="hold">
                                          <p:stCondLst>
                                            <p:cond delay="0"/>
                                          </p:stCondLst>
                                        </p:cTn>
                                        <p:tgtEl>
                                          <p:spTgt spid="23"/>
                                        </p:tgtEl>
                                        <p:attrNameLst>
                                          <p:attrName>style.visibility</p:attrName>
                                        </p:attrNameLst>
                                      </p:cBhvr>
                                      <p:to>
                                        <p:strVal val="visible"/>
                                      </p:to>
                                    </p:set>
                                    <p:anim calcmode="lin" valueType="num">
                                      <p:cBhvr>
                                        <p:cTn id="19" dur="500" fill="hold"/>
                                        <p:tgtEl>
                                          <p:spTgt spid="23"/>
                                        </p:tgtEl>
                                        <p:attrNameLst>
                                          <p:attrName>ppt_w</p:attrName>
                                        </p:attrNameLst>
                                      </p:cBhvr>
                                      <p:tavLst>
                                        <p:tav tm="0">
                                          <p:val>
                                            <p:fltVal val="0"/>
                                          </p:val>
                                        </p:tav>
                                        <p:tav tm="100000">
                                          <p:val>
                                            <p:strVal val="#ppt_w"/>
                                          </p:val>
                                        </p:tav>
                                      </p:tavLst>
                                    </p:anim>
                                    <p:anim calcmode="lin" valueType="num">
                                      <p:cBhvr>
                                        <p:cTn id="20" dur="500" fill="hold"/>
                                        <p:tgtEl>
                                          <p:spTgt spid="23"/>
                                        </p:tgtEl>
                                        <p:attrNameLst>
                                          <p:attrName>ppt_h</p:attrName>
                                        </p:attrNameLst>
                                      </p:cBhvr>
                                      <p:tavLst>
                                        <p:tav tm="0">
                                          <p:val>
                                            <p:fltVal val="0"/>
                                          </p:val>
                                        </p:tav>
                                        <p:tav tm="100000">
                                          <p:val>
                                            <p:strVal val="#ppt_h"/>
                                          </p:val>
                                        </p:tav>
                                      </p:tavLst>
                                    </p:anim>
                                    <p:animEffect transition="in" filter="fade">
                                      <p:cBhvr>
                                        <p:cTn id="21" dur="500"/>
                                        <p:tgtEl>
                                          <p:spTgt spid="23"/>
                                        </p:tgtEl>
                                      </p:cBhvr>
                                    </p:animEffect>
                                  </p:childTnLst>
                                </p:cTn>
                              </p:par>
                            </p:childTnLst>
                          </p:cTn>
                        </p:par>
                        <p:par>
                          <p:cTn id="22" fill="hold">
                            <p:stCondLst>
                              <p:cond delay="1500"/>
                            </p:stCondLst>
                            <p:childTnLst>
                              <p:par>
                                <p:cTn id="23" presetID="53" presetClass="entr" presetSubtype="16" fill="hold" grpId="0" nodeType="after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p:cTn id="25" dur="500" fill="hold"/>
                                        <p:tgtEl>
                                          <p:spTgt spid="8"/>
                                        </p:tgtEl>
                                        <p:attrNameLst>
                                          <p:attrName>ppt_w</p:attrName>
                                        </p:attrNameLst>
                                      </p:cBhvr>
                                      <p:tavLst>
                                        <p:tav tm="0">
                                          <p:val>
                                            <p:fltVal val="0"/>
                                          </p:val>
                                        </p:tav>
                                        <p:tav tm="100000">
                                          <p:val>
                                            <p:strVal val="#ppt_w"/>
                                          </p:val>
                                        </p:tav>
                                      </p:tavLst>
                                    </p:anim>
                                    <p:anim calcmode="lin" valueType="num">
                                      <p:cBhvr>
                                        <p:cTn id="26" dur="500" fill="hold"/>
                                        <p:tgtEl>
                                          <p:spTgt spid="8"/>
                                        </p:tgtEl>
                                        <p:attrNameLst>
                                          <p:attrName>ppt_h</p:attrName>
                                        </p:attrNameLst>
                                      </p:cBhvr>
                                      <p:tavLst>
                                        <p:tav tm="0">
                                          <p:val>
                                            <p:fltVal val="0"/>
                                          </p:val>
                                        </p:tav>
                                        <p:tav tm="100000">
                                          <p:val>
                                            <p:strVal val="#ppt_h"/>
                                          </p:val>
                                        </p:tav>
                                      </p:tavLst>
                                    </p:anim>
                                    <p:animEffect transition="in" filter="fade">
                                      <p:cBhvr>
                                        <p:cTn id="27" dur="500"/>
                                        <p:tgtEl>
                                          <p:spTgt spid="8"/>
                                        </p:tgtEl>
                                      </p:cBhvr>
                                    </p:animEffect>
                                  </p:childTnLst>
                                </p:cTn>
                              </p:par>
                            </p:childTnLst>
                          </p:cTn>
                        </p:par>
                        <p:par>
                          <p:cTn id="28" fill="hold">
                            <p:stCondLst>
                              <p:cond delay="2000"/>
                            </p:stCondLst>
                            <p:childTnLst>
                              <p:par>
                                <p:cTn id="29" presetID="53" presetClass="entr" presetSubtype="16" fill="hold" grpId="0" nodeType="afterEffect">
                                  <p:stCondLst>
                                    <p:cond delay="0"/>
                                  </p:stCondLst>
                                  <p:childTnLst>
                                    <p:set>
                                      <p:cBhvr>
                                        <p:cTn id="30" dur="1" fill="hold">
                                          <p:stCondLst>
                                            <p:cond delay="0"/>
                                          </p:stCondLst>
                                        </p:cTn>
                                        <p:tgtEl>
                                          <p:spTgt spid="25"/>
                                        </p:tgtEl>
                                        <p:attrNameLst>
                                          <p:attrName>style.visibility</p:attrName>
                                        </p:attrNameLst>
                                      </p:cBhvr>
                                      <p:to>
                                        <p:strVal val="visible"/>
                                      </p:to>
                                    </p:set>
                                    <p:anim calcmode="lin" valueType="num">
                                      <p:cBhvr>
                                        <p:cTn id="31" dur="500" fill="hold"/>
                                        <p:tgtEl>
                                          <p:spTgt spid="25"/>
                                        </p:tgtEl>
                                        <p:attrNameLst>
                                          <p:attrName>ppt_w</p:attrName>
                                        </p:attrNameLst>
                                      </p:cBhvr>
                                      <p:tavLst>
                                        <p:tav tm="0">
                                          <p:val>
                                            <p:fltVal val="0"/>
                                          </p:val>
                                        </p:tav>
                                        <p:tav tm="100000">
                                          <p:val>
                                            <p:strVal val="#ppt_w"/>
                                          </p:val>
                                        </p:tav>
                                      </p:tavLst>
                                    </p:anim>
                                    <p:anim calcmode="lin" valueType="num">
                                      <p:cBhvr>
                                        <p:cTn id="32" dur="500" fill="hold"/>
                                        <p:tgtEl>
                                          <p:spTgt spid="25"/>
                                        </p:tgtEl>
                                        <p:attrNameLst>
                                          <p:attrName>ppt_h</p:attrName>
                                        </p:attrNameLst>
                                      </p:cBhvr>
                                      <p:tavLst>
                                        <p:tav tm="0">
                                          <p:val>
                                            <p:fltVal val="0"/>
                                          </p:val>
                                        </p:tav>
                                        <p:tav tm="100000">
                                          <p:val>
                                            <p:strVal val="#ppt_h"/>
                                          </p:val>
                                        </p:tav>
                                      </p:tavLst>
                                    </p:anim>
                                    <p:animEffect transition="in" filter="fade">
                                      <p:cBhvr>
                                        <p:cTn id="33" dur="500"/>
                                        <p:tgtEl>
                                          <p:spTgt spid="25"/>
                                        </p:tgtEl>
                                      </p:cBhvr>
                                    </p:animEffect>
                                  </p:childTnLst>
                                </p:cTn>
                              </p:par>
                            </p:childTnLst>
                          </p:cTn>
                        </p:par>
                        <p:par>
                          <p:cTn id="34" fill="hold">
                            <p:stCondLst>
                              <p:cond delay="2500"/>
                            </p:stCondLst>
                            <p:childTnLst>
                              <p:par>
                                <p:cTn id="35" presetID="53" presetClass="entr" presetSubtype="16" fill="hold" grpId="0" nodeType="afterEffect">
                                  <p:stCondLst>
                                    <p:cond delay="0"/>
                                  </p:stCondLst>
                                  <p:childTnLst>
                                    <p:set>
                                      <p:cBhvr>
                                        <p:cTn id="36" dur="1" fill="hold">
                                          <p:stCondLst>
                                            <p:cond delay="0"/>
                                          </p:stCondLst>
                                        </p:cTn>
                                        <p:tgtEl>
                                          <p:spTgt spid="4"/>
                                        </p:tgtEl>
                                        <p:attrNameLst>
                                          <p:attrName>style.visibility</p:attrName>
                                        </p:attrNameLst>
                                      </p:cBhvr>
                                      <p:to>
                                        <p:strVal val="visible"/>
                                      </p:to>
                                    </p:set>
                                    <p:anim calcmode="lin" valueType="num">
                                      <p:cBhvr>
                                        <p:cTn id="37" dur="500" fill="hold"/>
                                        <p:tgtEl>
                                          <p:spTgt spid="4"/>
                                        </p:tgtEl>
                                        <p:attrNameLst>
                                          <p:attrName>ppt_w</p:attrName>
                                        </p:attrNameLst>
                                      </p:cBhvr>
                                      <p:tavLst>
                                        <p:tav tm="0">
                                          <p:val>
                                            <p:fltVal val="0"/>
                                          </p:val>
                                        </p:tav>
                                        <p:tav tm="100000">
                                          <p:val>
                                            <p:strVal val="#ppt_w"/>
                                          </p:val>
                                        </p:tav>
                                      </p:tavLst>
                                    </p:anim>
                                    <p:anim calcmode="lin" valueType="num">
                                      <p:cBhvr>
                                        <p:cTn id="38" dur="500" fill="hold"/>
                                        <p:tgtEl>
                                          <p:spTgt spid="4"/>
                                        </p:tgtEl>
                                        <p:attrNameLst>
                                          <p:attrName>ppt_h</p:attrName>
                                        </p:attrNameLst>
                                      </p:cBhvr>
                                      <p:tavLst>
                                        <p:tav tm="0">
                                          <p:val>
                                            <p:fltVal val="0"/>
                                          </p:val>
                                        </p:tav>
                                        <p:tav tm="100000">
                                          <p:val>
                                            <p:strVal val="#ppt_h"/>
                                          </p:val>
                                        </p:tav>
                                      </p:tavLst>
                                    </p:anim>
                                    <p:animEffect transition="in" filter="fade">
                                      <p:cBhvr>
                                        <p:cTn id="39" dur="500"/>
                                        <p:tgtEl>
                                          <p:spTgt spid="4"/>
                                        </p:tgtEl>
                                      </p:cBhvr>
                                    </p:animEffect>
                                  </p:childTnLst>
                                </p:cTn>
                              </p:par>
                            </p:childTnLst>
                          </p:cTn>
                        </p:par>
                        <p:par>
                          <p:cTn id="40" fill="hold">
                            <p:stCondLst>
                              <p:cond delay="3000"/>
                            </p:stCondLst>
                            <p:childTnLst>
                              <p:par>
                                <p:cTn id="41" presetID="53" presetClass="entr" presetSubtype="16" fill="hold" grpId="0" nodeType="afterEffect">
                                  <p:stCondLst>
                                    <p:cond delay="0"/>
                                  </p:stCondLst>
                                  <p:childTnLst>
                                    <p:set>
                                      <p:cBhvr>
                                        <p:cTn id="42" dur="1" fill="hold">
                                          <p:stCondLst>
                                            <p:cond delay="0"/>
                                          </p:stCondLst>
                                        </p:cTn>
                                        <p:tgtEl>
                                          <p:spTgt spid="2"/>
                                        </p:tgtEl>
                                        <p:attrNameLst>
                                          <p:attrName>style.visibility</p:attrName>
                                        </p:attrNameLst>
                                      </p:cBhvr>
                                      <p:to>
                                        <p:strVal val="visible"/>
                                      </p:to>
                                    </p:set>
                                    <p:anim calcmode="lin" valueType="num">
                                      <p:cBhvr>
                                        <p:cTn id="43" dur="500" fill="hold"/>
                                        <p:tgtEl>
                                          <p:spTgt spid="2"/>
                                        </p:tgtEl>
                                        <p:attrNameLst>
                                          <p:attrName>ppt_w</p:attrName>
                                        </p:attrNameLst>
                                      </p:cBhvr>
                                      <p:tavLst>
                                        <p:tav tm="0">
                                          <p:val>
                                            <p:fltVal val="0"/>
                                          </p:val>
                                        </p:tav>
                                        <p:tav tm="100000">
                                          <p:val>
                                            <p:strVal val="#ppt_w"/>
                                          </p:val>
                                        </p:tav>
                                      </p:tavLst>
                                    </p:anim>
                                    <p:anim calcmode="lin" valueType="num">
                                      <p:cBhvr>
                                        <p:cTn id="44" dur="500" fill="hold"/>
                                        <p:tgtEl>
                                          <p:spTgt spid="2"/>
                                        </p:tgtEl>
                                        <p:attrNameLst>
                                          <p:attrName>ppt_h</p:attrName>
                                        </p:attrNameLst>
                                      </p:cBhvr>
                                      <p:tavLst>
                                        <p:tav tm="0">
                                          <p:val>
                                            <p:fltVal val="0"/>
                                          </p:val>
                                        </p:tav>
                                        <p:tav tm="100000">
                                          <p:val>
                                            <p:strVal val="#ppt_h"/>
                                          </p:val>
                                        </p:tav>
                                      </p:tavLst>
                                    </p:anim>
                                    <p:animEffect transition="in" filter="fade">
                                      <p:cBhvr>
                                        <p:cTn id="45" dur="500"/>
                                        <p:tgtEl>
                                          <p:spTgt spid="2"/>
                                        </p:tgtEl>
                                      </p:cBhvr>
                                    </p:animEffect>
                                  </p:childTnLst>
                                </p:cTn>
                              </p:par>
                            </p:childTnLst>
                          </p:cTn>
                        </p:par>
                        <p:par>
                          <p:cTn id="46" fill="hold">
                            <p:stCondLst>
                              <p:cond delay="3500"/>
                            </p:stCondLst>
                            <p:childTnLst>
                              <p:par>
                                <p:cTn id="47" presetID="53" presetClass="entr" presetSubtype="16" fill="hold" nodeType="afterEffect">
                                  <p:stCondLst>
                                    <p:cond delay="0"/>
                                  </p:stCondLst>
                                  <p:childTnLst>
                                    <p:set>
                                      <p:cBhvr>
                                        <p:cTn id="48" dur="1" fill="hold">
                                          <p:stCondLst>
                                            <p:cond delay="0"/>
                                          </p:stCondLst>
                                        </p:cTn>
                                        <p:tgtEl>
                                          <p:spTgt spid="28"/>
                                        </p:tgtEl>
                                        <p:attrNameLst>
                                          <p:attrName>style.visibility</p:attrName>
                                        </p:attrNameLst>
                                      </p:cBhvr>
                                      <p:to>
                                        <p:strVal val="visible"/>
                                      </p:to>
                                    </p:set>
                                    <p:anim calcmode="lin" valueType="num">
                                      <p:cBhvr>
                                        <p:cTn id="49" dur="500" fill="hold"/>
                                        <p:tgtEl>
                                          <p:spTgt spid="28"/>
                                        </p:tgtEl>
                                        <p:attrNameLst>
                                          <p:attrName>ppt_w</p:attrName>
                                        </p:attrNameLst>
                                      </p:cBhvr>
                                      <p:tavLst>
                                        <p:tav tm="0">
                                          <p:val>
                                            <p:fltVal val="0"/>
                                          </p:val>
                                        </p:tav>
                                        <p:tav tm="100000">
                                          <p:val>
                                            <p:strVal val="#ppt_w"/>
                                          </p:val>
                                        </p:tav>
                                      </p:tavLst>
                                    </p:anim>
                                    <p:anim calcmode="lin" valueType="num">
                                      <p:cBhvr>
                                        <p:cTn id="50" dur="500" fill="hold"/>
                                        <p:tgtEl>
                                          <p:spTgt spid="28"/>
                                        </p:tgtEl>
                                        <p:attrNameLst>
                                          <p:attrName>ppt_h</p:attrName>
                                        </p:attrNameLst>
                                      </p:cBhvr>
                                      <p:tavLst>
                                        <p:tav tm="0">
                                          <p:val>
                                            <p:fltVal val="0"/>
                                          </p:val>
                                        </p:tav>
                                        <p:tav tm="100000">
                                          <p:val>
                                            <p:strVal val="#ppt_h"/>
                                          </p:val>
                                        </p:tav>
                                      </p:tavLst>
                                    </p:anim>
                                    <p:animEffect transition="in" filter="fade">
                                      <p:cBhvr>
                                        <p:cTn id="51" dur="500"/>
                                        <p:tgtEl>
                                          <p:spTgt spid="28"/>
                                        </p:tgtEl>
                                      </p:cBhvr>
                                    </p:animEffect>
                                  </p:childTnLst>
                                </p:cTn>
                              </p:par>
                            </p:childTnLst>
                          </p:cTn>
                        </p:par>
                        <p:par>
                          <p:cTn id="52" fill="hold">
                            <p:stCondLst>
                              <p:cond delay="4000"/>
                            </p:stCondLst>
                            <p:childTnLst>
                              <p:par>
                                <p:cTn id="53" presetID="53" presetClass="entr" presetSubtype="16" fill="hold" grpId="0" nodeType="afterEffect">
                                  <p:stCondLst>
                                    <p:cond delay="0"/>
                                  </p:stCondLst>
                                  <p:childTnLst>
                                    <p:set>
                                      <p:cBhvr>
                                        <p:cTn id="54" dur="1" fill="hold">
                                          <p:stCondLst>
                                            <p:cond delay="0"/>
                                          </p:stCondLst>
                                        </p:cTn>
                                        <p:tgtEl>
                                          <p:spTgt spid="20"/>
                                        </p:tgtEl>
                                        <p:attrNameLst>
                                          <p:attrName>style.visibility</p:attrName>
                                        </p:attrNameLst>
                                      </p:cBhvr>
                                      <p:to>
                                        <p:strVal val="visible"/>
                                      </p:to>
                                    </p:set>
                                    <p:anim calcmode="lin" valueType="num">
                                      <p:cBhvr>
                                        <p:cTn id="55" dur="500" fill="hold"/>
                                        <p:tgtEl>
                                          <p:spTgt spid="20"/>
                                        </p:tgtEl>
                                        <p:attrNameLst>
                                          <p:attrName>ppt_w</p:attrName>
                                        </p:attrNameLst>
                                      </p:cBhvr>
                                      <p:tavLst>
                                        <p:tav tm="0">
                                          <p:val>
                                            <p:fltVal val="0"/>
                                          </p:val>
                                        </p:tav>
                                        <p:tav tm="100000">
                                          <p:val>
                                            <p:strVal val="#ppt_w"/>
                                          </p:val>
                                        </p:tav>
                                      </p:tavLst>
                                    </p:anim>
                                    <p:anim calcmode="lin" valueType="num">
                                      <p:cBhvr>
                                        <p:cTn id="56" dur="500" fill="hold"/>
                                        <p:tgtEl>
                                          <p:spTgt spid="20"/>
                                        </p:tgtEl>
                                        <p:attrNameLst>
                                          <p:attrName>ppt_h</p:attrName>
                                        </p:attrNameLst>
                                      </p:cBhvr>
                                      <p:tavLst>
                                        <p:tav tm="0">
                                          <p:val>
                                            <p:fltVal val="0"/>
                                          </p:val>
                                        </p:tav>
                                        <p:tav tm="100000">
                                          <p:val>
                                            <p:strVal val="#ppt_h"/>
                                          </p:val>
                                        </p:tav>
                                      </p:tavLst>
                                    </p:anim>
                                    <p:animEffect transition="in" filter="fade">
                                      <p:cBhvr>
                                        <p:cTn id="57" dur="500"/>
                                        <p:tgtEl>
                                          <p:spTgt spid="20"/>
                                        </p:tgtEl>
                                      </p:cBhvr>
                                    </p:animEffect>
                                  </p:childTnLst>
                                </p:cTn>
                              </p:par>
                            </p:childTnLst>
                          </p:cTn>
                        </p:par>
                        <p:par>
                          <p:cTn id="58" fill="hold">
                            <p:stCondLst>
                              <p:cond delay="4500"/>
                            </p:stCondLst>
                            <p:childTnLst>
                              <p:par>
                                <p:cTn id="59" presetID="53" presetClass="entr" presetSubtype="16" fill="hold" grpId="0" nodeType="afterEffect">
                                  <p:stCondLst>
                                    <p:cond delay="0"/>
                                  </p:stCondLst>
                                  <p:childTnLst>
                                    <p:set>
                                      <p:cBhvr>
                                        <p:cTn id="60" dur="1" fill="hold">
                                          <p:stCondLst>
                                            <p:cond delay="0"/>
                                          </p:stCondLst>
                                        </p:cTn>
                                        <p:tgtEl>
                                          <p:spTgt spid="31"/>
                                        </p:tgtEl>
                                        <p:attrNameLst>
                                          <p:attrName>style.visibility</p:attrName>
                                        </p:attrNameLst>
                                      </p:cBhvr>
                                      <p:to>
                                        <p:strVal val="visible"/>
                                      </p:to>
                                    </p:set>
                                    <p:anim calcmode="lin" valueType="num">
                                      <p:cBhvr>
                                        <p:cTn id="61" dur="500" fill="hold"/>
                                        <p:tgtEl>
                                          <p:spTgt spid="31"/>
                                        </p:tgtEl>
                                        <p:attrNameLst>
                                          <p:attrName>ppt_w</p:attrName>
                                        </p:attrNameLst>
                                      </p:cBhvr>
                                      <p:tavLst>
                                        <p:tav tm="0">
                                          <p:val>
                                            <p:fltVal val="0"/>
                                          </p:val>
                                        </p:tav>
                                        <p:tav tm="100000">
                                          <p:val>
                                            <p:strVal val="#ppt_w"/>
                                          </p:val>
                                        </p:tav>
                                      </p:tavLst>
                                    </p:anim>
                                    <p:anim calcmode="lin" valueType="num">
                                      <p:cBhvr>
                                        <p:cTn id="62" dur="500" fill="hold"/>
                                        <p:tgtEl>
                                          <p:spTgt spid="31"/>
                                        </p:tgtEl>
                                        <p:attrNameLst>
                                          <p:attrName>ppt_h</p:attrName>
                                        </p:attrNameLst>
                                      </p:cBhvr>
                                      <p:tavLst>
                                        <p:tav tm="0">
                                          <p:val>
                                            <p:fltVal val="0"/>
                                          </p:val>
                                        </p:tav>
                                        <p:tav tm="100000">
                                          <p:val>
                                            <p:strVal val="#ppt_h"/>
                                          </p:val>
                                        </p:tav>
                                      </p:tavLst>
                                    </p:anim>
                                    <p:animEffect transition="in" filter="fade">
                                      <p:cBhvr>
                                        <p:cTn id="63" dur="500"/>
                                        <p:tgtEl>
                                          <p:spTgt spid="31"/>
                                        </p:tgtEl>
                                      </p:cBhvr>
                                    </p:animEffect>
                                  </p:childTnLst>
                                </p:cTn>
                              </p:par>
                            </p:childTnLst>
                          </p:cTn>
                        </p:par>
                        <p:par>
                          <p:cTn id="64" fill="hold">
                            <p:stCondLst>
                              <p:cond delay="5000"/>
                            </p:stCondLst>
                            <p:childTnLst>
                              <p:par>
                                <p:cTn id="65" presetID="53" presetClass="entr" presetSubtype="16" fill="hold" grpId="0" nodeType="afterEffect">
                                  <p:stCondLst>
                                    <p:cond delay="0"/>
                                  </p:stCondLst>
                                  <p:childTnLst>
                                    <p:set>
                                      <p:cBhvr>
                                        <p:cTn id="66" dur="1" fill="hold">
                                          <p:stCondLst>
                                            <p:cond delay="0"/>
                                          </p:stCondLst>
                                        </p:cTn>
                                        <p:tgtEl>
                                          <p:spTgt spid="21"/>
                                        </p:tgtEl>
                                        <p:attrNameLst>
                                          <p:attrName>style.visibility</p:attrName>
                                        </p:attrNameLst>
                                      </p:cBhvr>
                                      <p:to>
                                        <p:strVal val="visible"/>
                                      </p:to>
                                    </p:set>
                                    <p:anim calcmode="lin" valueType="num">
                                      <p:cBhvr>
                                        <p:cTn id="67" dur="500" fill="hold"/>
                                        <p:tgtEl>
                                          <p:spTgt spid="21"/>
                                        </p:tgtEl>
                                        <p:attrNameLst>
                                          <p:attrName>ppt_w</p:attrName>
                                        </p:attrNameLst>
                                      </p:cBhvr>
                                      <p:tavLst>
                                        <p:tav tm="0">
                                          <p:val>
                                            <p:fltVal val="0"/>
                                          </p:val>
                                        </p:tav>
                                        <p:tav tm="100000">
                                          <p:val>
                                            <p:strVal val="#ppt_w"/>
                                          </p:val>
                                        </p:tav>
                                      </p:tavLst>
                                    </p:anim>
                                    <p:anim calcmode="lin" valueType="num">
                                      <p:cBhvr>
                                        <p:cTn id="68" dur="500" fill="hold"/>
                                        <p:tgtEl>
                                          <p:spTgt spid="21"/>
                                        </p:tgtEl>
                                        <p:attrNameLst>
                                          <p:attrName>ppt_h</p:attrName>
                                        </p:attrNameLst>
                                      </p:cBhvr>
                                      <p:tavLst>
                                        <p:tav tm="0">
                                          <p:val>
                                            <p:fltVal val="0"/>
                                          </p:val>
                                        </p:tav>
                                        <p:tav tm="100000">
                                          <p:val>
                                            <p:strVal val="#ppt_h"/>
                                          </p:val>
                                        </p:tav>
                                      </p:tavLst>
                                    </p:anim>
                                    <p:animEffect transition="in" filter="fade">
                                      <p:cBhvr>
                                        <p:cTn id="69" dur="500"/>
                                        <p:tgtEl>
                                          <p:spTgt spid="21"/>
                                        </p:tgtEl>
                                      </p:cBhvr>
                                    </p:animEffect>
                                  </p:childTnLst>
                                </p:cTn>
                              </p:par>
                            </p:childTnLst>
                          </p:cTn>
                        </p:par>
                        <p:par>
                          <p:cTn id="70" fill="hold">
                            <p:stCondLst>
                              <p:cond delay="5500"/>
                            </p:stCondLst>
                            <p:childTnLst>
                              <p:par>
                                <p:cTn id="71" presetID="53" presetClass="entr" presetSubtype="16" fill="hold" nodeType="afterEffect">
                                  <p:stCondLst>
                                    <p:cond delay="0"/>
                                  </p:stCondLst>
                                  <p:childTnLst>
                                    <p:set>
                                      <p:cBhvr>
                                        <p:cTn id="72" dur="1" fill="hold">
                                          <p:stCondLst>
                                            <p:cond delay="0"/>
                                          </p:stCondLst>
                                        </p:cTn>
                                        <p:tgtEl>
                                          <p:spTgt spid="32"/>
                                        </p:tgtEl>
                                        <p:attrNameLst>
                                          <p:attrName>style.visibility</p:attrName>
                                        </p:attrNameLst>
                                      </p:cBhvr>
                                      <p:to>
                                        <p:strVal val="visible"/>
                                      </p:to>
                                    </p:set>
                                    <p:anim calcmode="lin" valueType="num">
                                      <p:cBhvr>
                                        <p:cTn id="73" dur="500" fill="hold"/>
                                        <p:tgtEl>
                                          <p:spTgt spid="32"/>
                                        </p:tgtEl>
                                        <p:attrNameLst>
                                          <p:attrName>ppt_w</p:attrName>
                                        </p:attrNameLst>
                                      </p:cBhvr>
                                      <p:tavLst>
                                        <p:tav tm="0">
                                          <p:val>
                                            <p:fltVal val="0"/>
                                          </p:val>
                                        </p:tav>
                                        <p:tav tm="100000">
                                          <p:val>
                                            <p:strVal val="#ppt_w"/>
                                          </p:val>
                                        </p:tav>
                                      </p:tavLst>
                                    </p:anim>
                                    <p:anim calcmode="lin" valueType="num">
                                      <p:cBhvr>
                                        <p:cTn id="74" dur="500" fill="hold"/>
                                        <p:tgtEl>
                                          <p:spTgt spid="32"/>
                                        </p:tgtEl>
                                        <p:attrNameLst>
                                          <p:attrName>ppt_h</p:attrName>
                                        </p:attrNameLst>
                                      </p:cBhvr>
                                      <p:tavLst>
                                        <p:tav tm="0">
                                          <p:val>
                                            <p:fltVal val="0"/>
                                          </p:val>
                                        </p:tav>
                                        <p:tav tm="100000">
                                          <p:val>
                                            <p:strVal val="#ppt_h"/>
                                          </p:val>
                                        </p:tav>
                                      </p:tavLst>
                                    </p:anim>
                                    <p:animEffect transition="in" filter="fade">
                                      <p:cBhvr>
                                        <p:cTn id="75"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ldLvl="0" animBg="1"/>
      <p:bldP spid="21" grpId="0" bldLvl="0" animBg="1"/>
      <p:bldP spid="22" grpId="0" bldLvl="0" animBg="1"/>
      <p:bldP spid="23" grpId="0" bldLvl="0" animBg="1"/>
      <p:bldP spid="2" grpId="0" bldLvl="0" animBg="1"/>
      <p:bldP spid="25" grpId="0" bldLvl="0" animBg="1"/>
      <p:bldP spid="4" grpId="0" bldLvl="0" animBg="1"/>
      <p:bldP spid="8" grpId="0" bldLvl="0" animBg="1"/>
      <p:bldP spid="31" grpId="0" bldLvl="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hape 3569"/>
          <p:cNvSpPr/>
          <p:nvPr/>
        </p:nvSpPr>
        <p:spPr>
          <a:xfrm>
            <a:off x="5121275" y="5210810"/>
            <a:ext cx="102870" cy="66675"/>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2600" y="16200"/>
                  <a:pt x="7200" y="8100"/>
                  <a:pt x="0" y="0"/>
                </a:cubicBezTo>
                <a:lnTo>
                  <a:pt x="1800" y="2700"/>
                </a:lnTo>
                <a:cubicBezTo>
                  <a:pt x="7200" y="10800"/>
                  <a:pt x="14400" y="16200"/>
                  <a:pt x="21600" y="21600"/>
                </a:cubicBezTo>
                <a:close/>
              </a:path>
            </a:pathLst>
          </a:custGeom>
          <a:solidFill>
            <a:srgbClr val="F15B45"/>
          </a:solidFill>
          <a:ln w="12700">
            <a:miter lim="400000"/>
          </a:ln>
        </p:spPr>
        <p:txBody>
          <a:bodyPr lIns="36576" tIns="36576" rIns="36576" bIns="36576" anchor="ctr"/>
          <a:lstStyle/>
          <a:p>
            <a:pPr algn="ctr" defTabSz="584835">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600">
              <a:solidFill>
                <a:schemeClr val="bg1"/>
              </a:solidFill>
              <a:latin typeface="字魂105号-简雅黑" panose="00000500000000000000" pitchFamily="2" charset="-122"/>
              <a:ea typeface="字魂105号-简雅黑" panose="00000500000000000000" pitchFamily="2" charset="-122"/>
              <a:cs typeface="字魂105号-简雅黑" panose="00000500000000000000" pitchFamily="2" charset="-122"/>
              <a:sym typeface="字魂105号-简雅黑" panose="00000500000000000000" pitchFamily="2" charset="-122"/>
            </a:endParaRPr>
          </a:p>
        </p:txBody>
      </p:sp>
      <p:grpSp>
        <p:nvGrpSpPr>
          <p:cNvPr id="4" name="组合 3"/>
          <p:cNvGrpSpPr/>
          <p:nvPr/>
        </p:nvGrpSpPr>
        <p:grpSpPr>
          <a:xfrm>
            <a:off x="228600" y="2274570"/>
            <a:ext cx="6242685" cy="3282950"/>
            <a:chOff x="1054687" y="1626596"/>
            <a:chExt cx="3932799" cy="2068435"/>
          </a:xfrm>
        </p:grpSpPr>
        <p:grpSp>
          <p:nvGrpSpPr>
            <p:cNvPr id="19" name="组合 18"/>
            <p:cNvGrpSpPr/>
            <p:nvPr/>
          </p:nvGrpSpPr>
          <p:grpSpPr>
            <a:xfrm>
              <a:off x="1566914" y="1626596"/>
              <a:ext cx="3420572" cy="2068435"/>
              <a:chOff x="1566914" y="1626596"/>
              <a:chExt cx="3420572" cy="2068435"/>
            </a:xfrm>
          </p:grpSpPr>
          <p:grpSp>
            <p:nvGrpSpPr>
              <p:cNvPr id="27" name="组合 26"/>
              <p:cNvGrpSpPr/>
              <p:nvPr/>
            </p:nvGrpSpPr>
            <p:grpSpPr>
              <a:xfrm>
                <a:off x="1574723" y="1821122"/>
                <a:ext cx="3412763" cy="1856524"/>
                <a:chOff x="1635651" y="2334058"/>
                <a:chExt cx="4539038" cy="1621919"/>
              </a:xfrm>
            </p:grpSpPr>
            <p:sp>
              <p:nvSpPr>
                <p:cNvPr id="29" name="Shape 3548"/>
                <p:cNvSpPr/>
                <p:nvPr/>
              </p:nvSpPr>
              <p:spPr>
                <a:xfrm>
                  <a:off x="1635651" y="3611033"/>
                  <a:ext cx="4539038" cy="0"/>
                </a:xfrm>
                <a:prstGeom prst="line">
                  <a:avLst/>
                </a:prstGeom>
                <a:noFill/>
                <a:ln w="9525" cap="flat">
                  <a:solidFill>
                    <a:schemeClr val="bg1">
                      <a:lumMod val="50000"/>
                      <a:alpha val="52000"/>
                    </a:schemeClr>
                  </a:solidFill>
                  <a:prstDash val="solid"/>
                  <a:miter lim="400000"/>
                </a:ln>
                <a:effectLst/>
              </p:spPr>
              <p:txBody>
                <a:bodyPr wrap="square" lIns="0" tIns="0" rIns="0" bIns="0" numCol="1" anchor="t">
                  <a:noAutofit/>
                </a:bodyPr>
                <a:lstStyle/>
                <a:p>
                  <a:pPr defTabSz="584835">
                    <a:defRPr sz="1200">
                      <a:latin typeface="+mn-lt"/>
                      <a:ea typeface="+mn-ea"/>
                      <a:cs typeface="+mn-cs"/>
                      <a:sym typeface="Helvetica"/>
                    </a:defRPr>
                  </a:pPr>
                  <a:endParaRPr>
                    <a:latin typeface="字魂105号-简雅黑" panose="00000500000000000000" pitchFamily="2" charset="-122"/>
                    <a:ea typeface="字魂105号-简雅黑" panose="00000500000000000000" pitchFamily="2" charset="-122"/>
                    <a:cs typeface="字魂105号-简雅黑" panose="00000500000000000000" pitchFamily="2" charset="-122"/>
                    <a:sym typeface="字魂105号-简雅黑" panose="00000500000000000000" pitchFamily="2" charset="-122"/>
                  </a:endParaRPr>
                </a:p>
              </p:txBody>
            </p:sp>
            <p:sp>
              <p:nvSpPr>
                <p:cNvPr id="30" name="Shape 3548"/>
                <p:cNvSpPr/>
                <p:nvPr/>
              </p:nvSpPr>
              <p:spPr>
                <a:xfrm>
                  <a:off x="1635651" y="3311843"/>
                  <a:ext cx="4539038" cy="0"/>
                </a:xfrm>
                <a:prstGeom prst="line">
                  <a:avLst/>
                </a:prstGeom>
                <a:noFill/>
                <a:ln w="9525" cap="flat">
                  <a:solidFill>
                    <a:schemeClr val="bg1">
                      <a:lumMod val="50000"/>
                      <a:alpha val="52000"/>
                    </a:schemeClr>
                  </a:solidFill>
                  <a:prstDash val="solid"/>
                  <a:miter lim="400000"/>
                </a:ln>
                <a:effectLst/>
              </p:spPr>
              <p:txBody>
                <a:bodyPr wrap="square" lIns="0" tIns="0" rIns="0" bIns="0" numCol="1" anchor="t">
                  <a:noAutofit/>
                </a:bodyPr>
                <a:lstStyle/>
                <a:p>
                  <a:pPr defTabSz="584835">
                    <a:defRPr sz="1200">
                      <a:latin typeface="+mn-lt"/>
                      <a:ea typeface="+mn-ea"/>
                      <a:cs typeface="+mn-cs"/>
                      <a:sym typeface="Helvetica"/>
                    </a:defRPr>
                  </a:pPr>
                  <a:endParaRPr>
                    <a:latin typeface="字魂105号-简雅黑" panose="00000500000000000000" pitchFamily="2" charset="-122"/>
                    <a:ea typeface="字魂105号-简雅黑" panose="00000500000000000000" pitchFamily="2" charset="-122"/>
                    <a:cs typeface="字魂105号-简雅黑" panose="00000500000000000000" pitchFamily="2" charset="-122"/>
                    <a:sym typeface="字魂105号-简雅黑" panose="00000500000000000000" pitchFamily="2" charset="-122"/>
                  </a:endParaRPr>
                </a:p>
              </p:txBody>
            </p:sp>
            <p:sp>
              <p:nvSpPr>
                <p:cNvPr id="31" name="Shape 3548"/>
                <p:cNvSpPr/>
                <p:nvPr/>
              </p:nvSpPr>
              <p:spPr>
                <a:xfrm>
                  <a:off x="1635651" y="3031987"/>
                  <a:ext cx="4539038" cy="0"/>
                </a:xfrm>
                <a:prstGeom prst="line">
                  <a:avLst/>
                </a:prstGeom>
                <a:noFill/>
                <a:ln w="9525" cap="flat">
                  <a:solidFill>
                    <a:schemeClr val="bg1">
                      <a:lumMod val="50000"/>
                      <a:alpha val="52000"/>
                    </a:schemeClr>
                  </a:solidFill>
                  <a:prstDash val="solid"/>
                  <a:miter lim="400000"/>
                </a:ln>
                <a:effectLst/>
              </p:spPr>
              <p:txBody>
                <a:bodyPr wrap="square" lIns="0" tIns="0" rIns="0" bIns="0" numCol="1" anchor="t">
                  <a:noAutofit/>
                </a:bodyPr>
                <a:lstStyle/>
                <a:p>
                  <a:pPr defTabSz="584835">
                    <a:defRPr sz="1200">
                      <a:latin typeface="+mn-lt"/>
                      <a:ea typeface="+mn-ea"/>
                      <a:cs typeface="+mn-cs"/>
                      <a:sym typeface="Helvetica"/>
                    </a:defRPr>
                  </a:pPr>
                  <a:endParaRPr>
                    <a:latin typeface="字魂105号-简雅黑" panose="00000500000000000000" pitchFamily="2" charset="-122"/>
                    <a:ea typeface="字魂105号-简雅黑" panose="00000500000000000000" pitchFamily="2" charset="-122"/>
                    <a:cs typeface="字魂105号-简雅黑" panose="00000500000000000000" pitchFamily="2" charset="-122"/>
                    <a:sym typeface="字魂105号-简雅黑" panose="00000500000000000000" pitchFamily="2" charset="-122"/>
                  </a:endParaRPr>
                </a:p>
              </p:txBody>
            </p:sp>
            <p:sp>
              <p:nvSpPr>
                <p:cNvPr id="32" name="Shape 3548"/>
                <p:cNvSpPr/>
                <p:nvPr/>
              </p:nvSpPr>
              <p:spPr>
                <a:xfrm>
                  <a:off x="1635651" y="2682888"/>
                  <a:ext cx="4539038" cy="0"/>
                </a:xfrm>
                <a:prstGeom prst="line">
                  <a:avLst/>
                </a:prstGeom>
                <a:noFill/>
                <a:ln w="9525" cap="flat">
                  <a:solidFill>
                    <a:schemeClr val="bg1">
                      <a:lumMod val="50000"/>
                      <a:alpha val="52000"/>
                    </a:schemeClr>
                  </a:solidFill>
                  <a:prstDash val="solid"/>
                  <a:miter lim="400000"/>
                </a:ln>
                <a:effectLst/>
              </p:spPr>
              <p:txBody>
                <a:bodyPr wrap="square" lIns="0" tIns="0" rIns="0" bIns="0" numCol="1" anchor="t">
                  <a:noAutofit/>
                </a:bodyPr>
                <a:lstStyle/>
                <a:p>
                  <a:pPr defTabSz="584835">
                    <a:defRPr sz="1200">
                      <a:latin typeface="+mn-lt"/>
                      <a:ea typeface="+mn-ea"/>
                      <a:cs typeface="+mn-cs"/>
                      <a:sym typeface="Helvetica"/>
                    </a:defRPr>
                  </a:pPr>
                  <a:endParaRPr>
                    <a:latin typeface="字魂105号-简雅黑" panose="00000500000000000000" pitchFamily="2" charset="-122"/>
                    <a:ea typeface="字魂105号-简雅黑" panose="00000500000000000000" pitchFamily="2" charset="-122"/>
                    <a:cs typeface="字魂105号-简雅黑" panose="00000500000000000000" pitchFamily="2" charset="-122"/>
                    <a:sym typeface="字魂105号-简雅黑" panose="00000500000000000000" pitchFamily="2" charset="-122"/>
                  </a:endParaRPr>
                </a:p>
              </p:txBody>
            </p:sp>
            <p:sp>
              <p:nvSpPr>
                <p:cNvPr id="33" name="Shape 3548"/>
                <p:cNvSpPr/>
                <p:nvPr/>
              </p:nvSpPr>
              <p:spPr>
                <a:xfrm>
                  <a:off x="1635651" y="2334058"/>
                  <a:ext cx="4539038" cy="0"/>
                </a:xfrm>
                <a:prstGeom prst="line">
                  <a:avLst/>
                </a:prstGeom>
                <a:noFill/>
                <a:ln w="9525" cap="flat">
                  <a:solidFill>
                    <a:schemeClr val="bg1">
                      <a:lumMod val="50000"/>
                      <a:alpha val="52000"/>
                    </a:schemeClr>
                  </a:solidFill>
                  <a:prstDash val="solid"/>
                  <a:miter lim="400000"/>
                </a:ln>
                <a:effectLst/>
              </p:spPr>
              <p:txBody>
                <a:bodyPr wrap="square" lIns="0" tIns="0" rIns="0" bIns="0" numCol="1" anchor="t">
                  <a:noAutofit/>
                </a:bodyPr>
                <a:lstStyle/>
                <a:p>
                  <a:pPr defTabSz="584835">
                    <a:defRPr sz="1200">
                      <a:latin typeface="+mn-lt"/>
                      <a:ea typeface="+mn-ea"/>
                      <a:cs typeface="+mn-cs"/>
                      <a:sym typeface="Helvetica"/>
                    </a:defRPr>
                  </a:pPr>
                  <a:endParaRPr>
                    <a:latin typeface="字魂105号-简雅黑" panose="00000500000000000000" pitchFamily="2" charset="-122"/>
                    <a:ea typeface="字魂105号-简雅黑" panose="00000500000000000000" pitchFamily="2" charset="-122"/>
                    <a:cs typeface="字魂105号-简雅黑" panose="00000500000000000000" pitchFamily="2" charset="-122"/>
                    <a:sym typeface="字魂105号-简雅黑" panose="00000500000000000000" pitchFamily="2" charset="-122"/>
                  </a:endParaRPr>
                </a:p>
              </p:txBody>
            </p:sp>
            <p:sp>
              <p:nvSpPr>
                <p:cNvPr id="34" name="Shape 3548"/>
                <p:cNvSpPr/>
                <p:nvPr/>
              </p:nvSpPr>
              <p:spPr>
                <a:xfrm>
                  <a:off x="1635651" y="3955977"/>
                  <a:ext cx="4539038" cy="0"/>
                </a:xfrm>
                <a:prstGeom prst="line">
                  <a:avLst/>
                </a:prstGeom>
                <a:noFill/>
                <a:ln w="9525" cap="flat">
                  <a:solidFill>
                    <a:schemeClr val="bg1">
                      <a:lumMod val="50000"/>
                      <a:alpha val="52000"/>
                    </a:schemeClr>
                  </a:solidFill>
                  <a:prstDash val="solid"/>
                  <a:miter lim="400000"/>
                </a:ln>
                <a:effectLst/>
              </p:spPr>
              <p:txBody>
                <a:bodyPr wrap="square" lIns="0" tIns="0" rIns="0" bIns="0" numCol="1" anchor="t">
                  <a:noAutofit/>
                </a:bodyPr>
                <a:lstStyle/>
                <a:p>
                  <a:pPr defTabSz="584835">
                    <a:defRPr sz="1200">
                      <a:latin typeface="+mn-lt"/>
                      <a:ea typeface="+mn-ea"/>
                      <a:cs typeface="+mn-cs"/>
                      <a:sym typeface="Helvetica"/>
                    </a:defRPr>
                  </a:pPr>
                  <a:endParaRPr>
                    <a:latin typeface="字魂105号-简雅黑" panose="00000500000000000000" pitchFamily="2" charset="-122"/>
                    <a:ea typeface="字魂105号-简雅黑" panose="00000500000000000000" pitchFamily="2" charset="-122"/>
                    <a:cs typeface="字魂105号-简雅黑" panose="00000500000000000000" pitchFamily="2" charset="-122"/>
                    <a:sym typeface="字魂105号-简雅黑" panose="00000500000000000000" pitchFamily="2" charset="-122"/>
                  </a:endParaRPr>
                </a:p>
              </p:txBody>
            </p:sp>
          </p:grpSp>
          <p:sp>
            <p:nvSpPr>
              <p:cNvPr id="28" name="Shape 3548"/>
              <p:cNvSpPr/>
              <p:nvPr/>
            </p:nvSpPr>
            <p:spPr>
              <a:xfrm flipV="1">
                <a:off x="1566914" y="1626596"/>
                <a:ext cx="7352" cy="2068435"/>
              </a:xfrm>
              <a:prstGeom prst="line">
                <a:avLst/>
              </a:prstGeom>
              <a:noFill/>
              <a:ln w="9525" cap="flat">
                <a:solidFill>
                  <a:schemeClr val="bg1">
                    <a:lumMod val="50000"/>
                    <a:alpha val="52000"/>
                  </a:schemeClr>
                </a:solidFill>
                <a:prstDash val="solid"/>
                <a:miter lim="400000"/>
                <a:tailEnd type="triangle" w="sm" len="sm"/>
              </a:ln>
              <a:effectLst/>
            </p:spPr>
            <p:txBody>
              <a:bodyPr wrap="square" lIns="0" tIns="0" rIns="0" bIns="0" numCol="1" anchor="t">
                <a:noAutofit/>
              </a:bodyPr>
              <a:lstStyle/>
              <a:p>
                <a:pPr defTabSz="584835">
                  <a:defRPr sz="1200">
                    <a:latin typeface="+mn-lt"/>
                    <a:ea typeface="+mn-ea"/>
                    <a:cs typeface="+mn-cs"/>
                    <a:sym typeface="Helvetica"/>
                  </a:defRPr>
                </a:pPr>
                <a:endParaRPr>
                  <a:latin typeface="字魂105号-简雅黑" panose="00000500000000000000" pitchFamily="2" charset="-122"/>
                  <a:ea typeface="字魂105号-简雅黑" panose="00000500000000000000" pitchFamily="2" charset="-122"/>
                  <a:cs typeface="字魂105号-简雅黑" panose="00000500000000000000" pitchFamily="2" charset="-122"/>
                  <a:sym typeface="字魂105号-简雅黑" panose="00000500000000000000" pitchFamily="2" charset="-122"/>
                </a:endParaRPr>
              </a:p>
            </p:txBody>
          </p:sp>
        </p:grpSp>
        <p:grpSp>
          <p:nvGrpSpPr>
            <p:cNvPr id="20" name="组合 19"/>
            <p:cNvGrpSpPr/>
            <p:nvPr/>
          </p:nvGrpSpPr>
          <p:grpSpPr>
            <a:xfrm>
              <a:off x="1054687" y="1728430"/>
              <a:ext cx="720080" cy="1907596"/>
              <a:chOff x="1860805" y="1883587"/>
              <a:chExt cx="720080" cy="1907596"/>
            </a:xfrm>
          </p:grpSpPr>
          <p:sp>
            <p:nvSpPr>
              <p:cNvPr id="21" name="TextBox 68"/>
              <p:cNvSpPr txBox="1"/>
              <p:nvPr/>
            </p:nvSpPr>
            <p:spPr>
              <a:xfrm>
                <a:off x="1860805" y="3349359"/>
                <a:ext cx="408265" cy="174524"/>
              </a:xfrm>
              <a:prstGeom prst="rect">
                <a:avLst/>
              </a:prstGeom>
              <a:noFill/>
            </p:spPr>
            <p:txBody>
              <a:bodyPr wrap="square" rtlCol="0">
                <a:spAutoFit/>
              </a:bodyPr>
              <a:lstStyle/>
              <a:p>
                <a:r>
                  <a:rPr lang="en-US" altLang="zh-CN" sz="1200" dirty="0">
                    <a:solidFill>
                      <a:schemeClr val="tx1">
                        <a:lumMod val="85000"/>
                        <a:lumOff val="15000"/>
                      </a:schemeClr>
                    </a:solidFill>
                    <a:latin typeface="字魂105号-简雅黑" panose="00000500000000000000" pitchFamily="2" charset="-122"/>
                    <a:ea typeface="字魂105号-简雅黑" panose="00000500000000000000" pitchFamily="2" charset="-122"/>
                    <a:cs typeface="字魂105号-简雅黑" panose="00000500000000000000" pitchFamily="2" charset="-122"/>
                    <a:sym typeface="字魂105号-简雅黑" panose="00000500000000000000" pitchFamily="2" charset="-122"/>
                  </a:rPr>
                  <a:t>20</a:t>
                </a:r>
              </a:p>
            </p:txBody>
          </p:sp>
          <p:sp>
            <p:nvSpPr>
              <p:cNvPr id="22" name="TextBox 73"/>
              <p:cNvSpPr txBox="1"/>
              <p:nvPr/>
            </p:nvSpPr>
            <p:spPr>
              <a:xfrm>
                <a:off x="1860805" y="3050169"/>
                <a:ext cx="464002" cy="174524"/>
              </a:xfrm>
              <a:prstGeom prst="rect">
                <a:avLst/>
              </a:prstGeom>
              <a:noFill/>
            </p:spPr>
            <p:txBody>
              <a:bodyPr wrap="square" rtlCol="0">
                <a:spAutoFit/>
              </a:bodyPr>
              <a:lstStyle/>
              <a:p>
                <a:r>
                  <a:rPr lang="en-US" altLang="zh-CN" sz="1200" dirty="0">
                    <a:solidFill>
                      <a:schemeClr val="tx1">
                        <a:lumMod val="85000"/>
                        <a:lumOff val="15000"/>
                      </a:schemeClr>
                    </a:solidFill>
                    <a:latin typeface="字魂105号-简雅黑" panose="00000500000000000000" pitchFamily="2" charset="-122"/>
                    <a:ea typeface="字魂105号-简雅黑" panose="00000500000000000000" pitchFamily="2" charset="-122"/>
                    <a:cs typeface="字魂105号-简雅黑" panose="00000500000000000000" pitchFamily="2" charset="-122"/>
                    <a:sym typeface="字魂105号-简雅黑" panose="00000500000000000000" pitchFamily="2" charset="-122"/>
                  </a:rPr>
                  <a:t>40</a:t>
                </a:r>
              </a:p>
            </p:txBody>
          </p:sp>
          <p:sp>
            <p:nvSpPr>
              <p:cNvPr id="23" name="TextBox 74"/>
              <p:cNvSpPr txBox="1"/>
              <p:nvPr/>
            </p:nvSpPr>
            <p:spPr>
              <a:xfrm>
                <a:off x="1860805" y="2773170"/>
                <a:ext cx="464002" cy="174524"/>
              </a:xfrm>
              <a:prstGeom prst="rect">
                <a:avLst/>
              </a:prstGeom>
              <a:noFill/>
            </p:spPr>
            <p:txBody>
              <a:bodyPr wrap="square" rtlCol="0">
                <a:spAutoFit/>
              </a:bodyPr>
              <a:lstStyle/>
              <a:p>
                <a:r>
                  <a:rPr lang="en-US" altLang="zh-CN" sz="1200" dirty="0">
                    <a:solidFill>
                      <a:schemeClr val="tx1">
                        <a:lumMod val="85000"/>
                        <a:lumOff val="15000"/>
                      </a:schemeClr>
                    </a:solidFill>
                    <a:latin typeface="字魂105号-简雅黑" panose="00000500000000000000" pitchFamily="2" charset="-122"/>
                    <a:ea typeface="字魂105号-简雅黑" panose="00000500000000000000" pitchFamily="2" charset="-122"/>
                    <a:cs typeface="字魂105号-简雅黑" panose="00000500000000000000" pitchFamily="2" charset="-122"/>
                    <a:sym typeface="字魂105号-简雅黑" panose="00000500000000000000" pitchFamily="2" charset="-122"/>
                  </a:rPr>
                  <a:t>60</a:t>
                </a:r>
              </a:p>
            </p:txBody>
          </p:sp>
          <p:sp>
            <p:nvSpPr>
              <p:cNvPr id="24" name="TextBox 75"/>
              <p:cNvSpPr txBox="1"/>
              <p:nvPr/>
            </p:nvSpPr>
            <p:spPr>
              <a:xfrm>
                <a:off x="1873431" y="2275552"/>
                <a:ext cx="471354" cy="174524"/>
              </a:xfrm>
              <a:prstGeom prst="rect">
                <a:avLst/>
              </a:prstGeom>
              <a:noFill/>
            </p:spPr>
            <p:txBody>
              <a:bodyPr wrap="square" rtlCol="0">
                <a:spAutoFit/>
              </a:bodyPr>
              <a:lstStyle/>
              <a:p>
                <a:r>
                  <a:rPr lang="en-US" altLang="zh-CN" sz="1200" dirty="0">
                    <a:solidFill>
                      <a:schemeClr val="tx1">
                        <a:lumMod val="85000"/>
                        <a:lumOff val="15000"/>
                      </a:schemeClr>
                    </a:solidFill>
                    <a:latin typeface="字魂105号-简雅黑" panose="00000500000000000000" pitchFamily="2" charset="-122"/>
                    <a:ea typeface="字魂105号-简雅黑" panose="00000500000000000000" pitchFamily="2" charset="-122"/>
                    <a:cs typeface="字魂105号-简雅黑" panose="00000500000000000000" pitchFamily="2" charset="-122"/>
                    <a:sym typeface="字魂105号-简雅黑" panose="00000500000000000000" pitchFamily="2" charset="-122"/>
                  </a:rPr>
                  <a:t>80</a:t>
                </a:r>
              </a:p>
            </p:txBody>
          </p:sp>
          <p:sp>
            <p:nvSpPr>
              <p:cNvPr id="25" name="TextBox 76"/>
              <p:cNvSpPr txBox="1"/>
              <p:nvPr/>
            </p:nvSpPr>
            <p:spPr>
              <a:xfrm>
                <a:off x="1860805" y="1883587"/>
                <a:ext cx="720080" cy="174524"/>
              </a:xfrm>
              <a:prstGeom prst="rect">
                <a:avLst/>
              </a:prstGeom>
              <a:noFill/>
            </p:spPr>
            <p:txBody>
              <a:bodyPr wrap="square" rtlCol="0">
                <a:spAutoFit/>
              </a:bodyPr>
              <a:lstStyle/>
              <a:p>
                <a:r>
                  <a:rPr lang="en-US" altLang="zh-CN" sz="1200" dirty="0">
                    <a:solidFill>
                      <a:schemeClr val="tx1">
                        <a:lumMod val="85000"/>
                        <a:lumOff val="15000"/>
                      </a:schemeClr>
                    </a:solidFill>
                    <a:latin typeface="字魂105号-简雅黑" panose="00000500000000000000" pitchFamily="2" charset="-122"/>
                    <a:ea typeface="字魂105号-简雅黑" panose="00000500000000000000" pitchFamily="2" charset="-122"/>
                    <a:cs typeface="字魂105号-简雅黑" panose="00000500000000000000" pitchFamily="2" charset="-122"/>
                    <a:sym typeface="字魂105号-简雅黑" panose="00000500000000000000" pitchFamily="2" charset="-122"/>
                  </a:rPr>
                  <a:t>100</a:t>
                </a:r>
              </a:p>
            </p:txBody>
          </p:sp>
          <p:sp>
            <p:nvSpPr>
              <p:cNvPr id="26" name="TextBox 78"/>
              <p:cNvSpPr txBox="1"/>
              <p:nvPr/>
            </p:nvSpPr>
            <p:spPr>
              <a:xfrm>
                <a:off x="1916462" y="3616659"/>
                <a:ext cx="360040" cy="174524"/>
              </a:xfrm>
              <a:prstGeom prst="rect">
                <a:avLst/>
              </a:prstGeom>
              <a:noFill/>
            </p:spPr>
            <p:txBody>
              <a:bodyPr wrap="square" rtlCol="0">
                <a:spAutoFit/>
              </a:bodyPr>
              <a:lstStyle/>
              <a:p>
                <a:r>
                  <a:rPr lang="en-US" altLang="zh-CN" sz="1200" dirty="0">
                    <a:solidFill>
                      <a:schemeClr val="tx1">
                        <a:lumMod val="85000"/>
                        <a:lumOff val="15000"/>
                      </a:schemeClr>
                    </a:solidFill>
                    <a:latin typeface="字魂105号-简雅黑" panose="00000500000000000000" pitchFamily="2" charset="-122"/>
                    <a:ea typeface="字魂105号-简雅黑" panose="00000500000000000000" pitchFamily="2" charset="-122"/>
                    <a:cs typeface="字魂105号-简雅黑" panose="00000500000000000000" pitchFamily="2" charset="-122"/>
                    <a:sym typeface="字魂105号-简雅黑" panose="00000500000000000000" pitchFamily="2" charset="-122"/>
                  </a:rPr>
                  <a:t>0</a:t>
                </a:r>
              </a:p>
            </p:txBody>
          </p:sp>
        </p:grpSp>
      </p:grpSp>
      <p:grpSp>
        <p:nvGrpSpPr>
          <p:cNvPr id="5" name="组合 4"/>
          <p:cNvGrpSpPr/>
          <p:nvPr/>
        </p:nvGrpSpPr>
        <p:grpSpPr>
          <a:xfrm>
            <a:off x="965129" y="5675735"/>
            <a:ext cx="4733285" cy="571667"/>
            <a:chOff x="2523000" y="4186603"/>
            <a:chExt cx="2428141" cy="360207"/>
          </a:xfrm>
        </p:grpSpPr>
        <p:sp>
          <p:nvSpPr>
            <p:cNvPr id="15" name="TextBox 82"/>
            <p:cNvSpPr txBox="1"/>
            <p:nvPr/>
          </p:nvSpPr>
          <p:spPr>
            <a:xfrm>
              <a:off x="2523000" y="4197737"/>
              <a:ext cx="670432" cy="252109"/>
            </a:xfrm>
            <a:prstGeom prst="rect">
              <a:avLst/>
            </a:prstGeom>
            <a:noFill/>
          </p:spPr>
          <p:txBody>
            <a:bodyPr wrap="square" rtlCol="0">
              <a:spAutoFit/>
            </a:bodyPr>
            <a:lstStyle/>
            <a:p>
              <a:r>
                <a:rPr lang="en-US" altLang="zh-CN" sz="1000" spc="133" dirty="0">
                  <a:solidFill>
                    <a:schemeClr val="tx1">
                      <a:lumMod val="85000"/>
                      <a:lumOff val="15000"/>
                    </a:schemeClr>
                  </a:solidFill>
                  <a:latin typeface="字魂105号-简雅黑" panose="00000500000000000000" pitchFamily="2" charset="-122"/>
                  <a:ea typeface="字魂105号-简雅黑" panose="00000500000000000000" pitchFamily="2" charset="-122"/>
                  <a:cs typeface="字魂105号-简雅黑" panose="00000500000000000000" pitchFamily="2" charset="-122"/>
                  <a:sym typeface="字魂105号-简雅黑" panose="00000500000000000000" pitchFamily="2" charset="-122"/>
                </a:rPr>
                <a:t>3</a:t>
              </a:r>
              <a:r>
                <a:rPr lang="zh-CN" altLang="en-US" sz="1000" spc="133" dirty="0">
                  <a:solidFill>
                    <a:schemeClr val="tx1">
                      <a:lumMod val="85000"/>
                      <a:lumOff val="15000"/>
                    </a:schemeClr>
                  </a:solidFill>
                  <a:latin typeface="字魂105号-简雅黑" panose="00000500000000000000" pitchFamily="2" charset="-122"/>
                  <a:ea typeface="字魂105号-简雅黑" panose="00000500000000000000" pitchFamily="2" charset="-122"/>
                  <a:cs typeface="字魂105号-简雅黑" panose="00000500000000000000" pitchFamily="2" charset="-122"/>
                  <a:sym typeface="字魂105号-简雅黑" panose="00000500000000000000" pitchFamily="2" charset="-122"/>
                </a:rPr>
                <a:t>层</a:t>
              </a:r>
              <a:r>
                <a:rPr lang="en-US" altLang="zh-CN" sz="1000" spc="133" dirty="0">
                  <a:solidFill>
                    <a:schemeClr val="tx1">
                      <a:lumMod val="85000"/>
                      <a:lumOff val="15000"/>
                    </a:schemeClr>
                  </a:solidFill>
                  <a:latin typeface="字魂105号-简雅黑" panose="00000500000000000000" pitchFamily="2" charset="-122"/>
                  <a:ea typeface="字魂105号-简雅黑" panose="00000500000000000000" pitchFamily="2" charset="-122"/>
                  <a:cs typeface="字魂105号-简雅黑" panose="00000500000000000000" pitchFamily="2" charset="-122"/>
                  <a:sym typeface="字魂105号-简雅黑" panose="00000500000000000000" pitchFamily="2" charset="-122"/>
                </a:rPr>
                <a:t>MLP</a:t>
              </a:r>
              <a:r>
                <a:rPr lang="zh-CN" altLang="en-US" sz="1000" spc="133" dirty="0">
                  <a:solidFill>
                    <a:schemeClr val="tx1">
                      <a:lumMod val="85000"/>
                      <a:lumOff val="15000"/>
                    </a:schemeClr>
                  </a:solidFill>
                  <a:latin typeface="字魂105号-简雅黑" panose="00000500000000000000" pitchFamily="2" charset="-122"/>
                  <a:ea typeface="字魂105号-简雅黑" panose="00000500000000000000" pitchFamily="2" charset="-122"/>
                  <a:cs typeface="字魂105号-简雅黑" panose="00000500000000000000" pitchFamily="2" charset="-122"/>
                  <a:sym typeface="字魂105号-简雅黑" panose="00000500000000000000" pitchFamily="2" charset="-122"/>
                </a:rPr>
                <a:t>在验证集中的准确率</a:t>
              </a:r>
            </a:p>
          </p:txBody>
        </p:sp>
        <p:sp>
          <p:nvSpPr>
            <p:cNvPr id="16" name="TextBox 83"/>
            <p:cNvSpPr txBox="1"/>
            <p:nvPr/>
          </p:nvSpPr>
          <p:spPr>
            <a:xfrm>
              <a:off x="3114913" y="4186603"/>
              <a:ext cx="568229" cy="349073"/>
            </a:xfrm>
            <a:prstGeom prst="rect">
              <a:avLst/>
            </a:prstGeom>
            <a:noFill/>
          </p:spPr>
          <p:txBody>
            <a:bodyPr wrap="square" rtlCol="0">
              <a:spAutoFit/>
            </a:bodyPr>
            <a:lstStyle/>
            <a:p>
              <a:r>
                <a:rPr lang="en-US" altLang="zh-CN" sz="1000" spc="133" dirty="0">
                  <a:solidFill>
                    <a:schemeClr val="tx1">
                      <a:lumMod val="85000"/>
                      <a:lumOff val="15000"/>
                    </a:schemeClr>
                  </a:solidFill>
                  <a:latin typeface="字魂105号-简雅黑" panose="00000500000000000000" pitchFamily="2" charset="-122"/>
                  <a:ea typeface="字魂105号-简雅黑" panose="00000500000000000000" pitchFamily="2" charset="-122"/>
                  <a:cs typeface="字魂105号-简雅黑" panose="00000500000000000000" pitchFamily="2" charset="-122"/>
                  <a:sym typeface="字魂105号-简雅黑" panose="00000500000000000000" pitchFamily="2" charset="-122"/>
                </a:rPr>
                <a:t>3</a:t>
              </a:r>
              <a:r>
                <a:rPr lang="zh-CN" altLang="en-US" sz="1000" spc="133" dirty="0">
                  <a:solidFill>
                    <a:schemeClr val="tx1">
                      <a:lumMod val="85000"/>
                      <a:lumOff val="15000"/>
                    </a:schemeClr>
                  </a:solidFill>
                  <a:latin typeface="字魂105号-简雅黑" panose="00000500000000000000" pitchFamily="2" charset="-122"/>
                  <a:ea typeface="字魂105号-简雅黑" panose="00000500000000000000" pitchFamily="2" charset="-122"/>
                  <a:cs typeface="字魂105号-简雅黑" panose="00000500000000000000" pitchFamily="2" charset="-122"/>
                  <a:sym typeface="字魂105号-简雅黑" panose="00000500000000000000" pitchFamily="2" charset="-122"/>
                </a:rPr>
                <a:t>层</a:t>
              </a:r>
              <a:r>
                <a:rPr lang="en-US" altLang="zh-CN" sz="1000" spc="133" dirty="0">
                  <a:solidFill>
                    <a:schemeClr val="tx1">
                      <a:lumMod val="85000"/>
                      <a:lumOff val="15000"/>
                    </a:schemeClr>
                  </a:solidFill>
                  <a:latin typeface="字魂105号-简雅黑" panose="00000500000000000000" pitchFamily="2" charset="-122"/>
                  <a:ea typeface="字魂105号-简雅黑" panose="00000500000000000000" pitchFamily="2" charset="-122"/>
                  <a:cs typeface="字魂105号-简雅黑" panose="00000500000000000000" pitchFamily="2" charset="-122"/>
                  <a:sym typeface="字魂105号-简雅黑" panose="00000500000000000000" pitchFamily="2" charset="-122"/>
                </a:rPr>
                <a:t>MLP</a:t>
              </a:r>
              <a:r>
                <a:rPr lang="zh-CN" altLang="en-US" sz="1000" spc="133" dirty="0">
                  <a:solidFill>
                    <a:schemeClr val="tx1">
                      <a:lumMod val="85000"/>
                      <a:lumOff val="15000"/>
                    </a:schemeClr>
                  </a:solidFill>
                  <a:latin typeface="字魂105号-简雅黑" panose="00000500000000000000" pitchFamily="2" charset="-122"/>
                  <a:ea typeface="字魂105号-简雅黑" panose="00000500000000000000" pitchFamily="2" charset="-122"/>
                  <a:cs typeface="字魂105号-简雅黑" panose="00000500000000000000" pitchFamily="2" charset="-122"/>
                  <a:sym typeface="字魂105号-简雅黑" panose="00000500000000000000" pitchFamily="2" charset="-122"/>
                </a:rPr>
                <a:t>在实际应用时的准确率近似值</a:t>
              </a:r>
            </a:p>
          </p:txBody>
        </p:sp>
        <p:sp>
          <p:nvSpPr>
            <p:cNvPr id="17" name="TextBox 84"/>
            <p:cNvSpPr txBox="1"/>
            <p:nvPr/>
          </p:nvSpPr>
          <p:spPr>
            <a:xfrm>
              <a:off x="3665580" y="4190664"/>
              <a:ext cx="568229" cy="349073"/>
            </a:xfrm>
            <a:prstGeom prst="rect">
              <a:avLst/>
            </a:prstGeom>
            <a:noFill/>
          </p:spPr>
          <p:txBody>
            <a:bodyPr wrap="square" rtlCol="0">
              <a:spAutoFit/>
            </a:bodyPr>
            <a:lstStyle/>
            <a:p>
              <a:r>
                <a:rPr lang="en-US" altLang="zh-CN" sz="1000" spc="133" dirty="0">
                  <a:solidFill>
                    <a:schemeClr val="tx1">
                      <a:lumMod val="85000"/>
                      <a:lumOff val="15000"/>
                    </a:schemeClr>
                  </a:solidFill>
                  <a:latin typeface="字魂105号-简雅黑" panose="00000500000000000000" pitchFamily="2" charset="-122"/>
                  <a:ea typeface="字魂105号-简雅黑" panose="00000500000000000000" pitchFamily="2" charset="-122"/>
                  <a:cs typeface="字魂105号-简雅黑" panose="00000500000000000000" pitchFamily="2" charset="-122"/>
                  <a:sym typeface="字魂105号-简雅黑" panose="00000500000000000000" pitchFamily="2" charset="-122"/>
                </a:rPr>
                <a:t>3</a:t>
              </a:r>
              <a:r>
                <a:rPr lang="zh-CN" altLang="en-US" sz="1000" spc="133" dirty="0">
                  <a:solidFill>
                    <a:schemeClr val="tx1">
                      <a:lumMod val="85000"/>
                      <a:lumOff val="15000"/>
                    </a:schemeClr>
                  </a:solidFill>
                  <a:latin typeface="字魂105号-简雅黑" panose="00000500000000000000" pitchFamily="2" charset="-122"/>
                  <a:ea typeface="字魂105号-简雅黑" panose="00000500000000000000" pitchFamily="2" charset="-122"/>
                  <a:cs typeface="字魂105号-简雅黑" panose="00000500000000000000" pitchFamily="2" charset="-122"/>
                  <a:sym typeface="字魂105号-简雅黑" panose="00000500000000000000" pitchFamily="2" charset="-122"/>
                </a:rPr>
                <a:t>层</a:t>
              </a:r>
              <a:r>
                <a:rPr lang="en-US" altLang="zh-CN" sz="1000" spc="133" dirty="0">
                  <a:solidFill>
                    <a:schemeClr val="tx1">
                      <a:lumMod val="85000"/>
                      <a:lumOff val="15000"/>
                    </a:schemeClr>
                  </a:solidFill>
                  <a:latin typeface="字魂105号-简雅黑" panose="00000500000000000000" pitchFamily="2" charset="-122"/>
                  <a:ea typeface="字魂105号-简雅黑" panose="00000500000000000000" pitchFamily="2" charset="-122"/>
                  <a:cs typeface="字魂105号-简雅黑" panose="00000500000000000000" pitchFamily="2" charset="-122"/>
                  <a:sym typeface="字魂105号-简雅黑" panose="00000500000000000000" pitchFamily="2" charset="-122"/>
                </a:rPr>
                <a:t>MLP</a:t>
              </a:r>
              <a:r>
                <a:rPr lang="zh-CN" altLang="en-US" sz="1000" spc="133" dirty="0">
                  <a:solidFill>
                    <a:schemeClr val="tx1">
                      <a:lumMod val="85000"/>
                      <a:lumOff val="15000"/>
                    </a:schemeClr>
                  </a:solidFill>
                  <a:latin typeface="字魂105号-简雅黑" panose="00000500000000000000" pitchFamily="2" charset="-122"/>
                  <a:ea typeface="字魂105号-简雅黑" panose="00000500000000000000" pitchFamily="2" charset="-122"/>
                  <a:cs typeface="字魂105号-简雅黑" panose="00000500000000000000" pitchFamily="2" charset="-122"/>
                  <a:sym typeface="字魂105号-简雅黑" panose="00000500000000000000" pitchFamily="2" charset="-122"/>
                </a:rPr>
                <a:t>在验证集中的准确率</a:t>
              </a:r>
            </a:p>
          </p:txBody>
        </p:sp>
        <p:sp>
          <p:nvSpPr>
            <p:cNvPr id="18" name="TextBox 85"/>
            <p:cNvSpPr txBox="1"/>
            <p:nvPr/>
          </p:nvSpPr>
          <p:spPr>
            <a:xfrm>
              <a:off x="4382912" y="4197737"/>
              <a:ext cx="568229" cy="349073"/>
            </a:xfrm>
            <a:prstGeom prst="rect">
              <a:avLst/>
            </a:prstGeom>
            <a:noFill/>
          </p:spPr>
          <p:txBody>
            <a:bodyPr wrap="square" rtlCol="0">
              <a:spAutoFit/>
            </a:bodyPr>
            <a:lstStyle/>
            <a:p>
              <a:r>
                <a:rPr lang="en-US" altLang="zh-CN" sz="1000" spc="133" dirty="0">
                  <a:solidFill>
                    <a:schemeClr val="tx1">
                      <a:lumMod val="85000"/>
                      <a:lumOff val="15000"/>
                    </a:schemeClr>
                  </a:solidFill>
                  <a:latin typeface="字魂105号-简雅黑" panose="00000500000000000000" pitchFamily="2" charset="-122"/>
                  <a:ea typeface="字魂105号-简雅黑" panose="00000500000000000000" pitchFamily="2" charset="-122"/>
                  <a:cs typeface="字魂105号-简雅黑" panose="00000500000000000000" pitchFamily="2" charset="-122"/>
                  <a:sym typeface="字魂105号-简雅黑" panose="00000500000000000000" pitchFamily="2" charset="-122"/>
                </a:rPr>
                <a:t>3</a:t>
              </a:r>
              <a:r>
                <a:rPr lang="zh-CN" altLang="en-US" sz="1000" spc="133" dirty="0">
                  <a:solidFill>
                    <a:schemeClr val="tx1">
                      <a:lumMod val="85000"/>
                      <a:lumOff val="15000"/>
                    </a:schemeClr>
                  </a:solidFill>
                  <a:latin typeface="字魂105号-简雅黑" panose="00000500000000000000" pitchFamily="2" charset="-122"/>
                  <a:ea typeface="字魂105号-简雅黑" panose="00000500000000000000" pitchFamily="2" charset="-122"/>
                  <a:cs typeface="字魂105号-简雅黑" panose="00000500000000000000" pitchFamily="2" charset="-122"/>
                  <a:sym typeface="字魂105号-简雅黑" panose="00000500000000000000" pitchFamily="2" charset="-122"/>
                </a:rPr>
                <a:t>层</a:t>
              </a:r>
              <a:r>
                <a:rPr lang="en-US" altLang="zh-CN" sz="1000" spc="133" dirty="0">
                  <a:solidFill>
                    <a:schemeClr val="tx1">
                      <a:lumMod val="85000"/>
                      <a:lumOff val="15000"/>
                    </a:schemeClr>
                  </a:solidFill>
                  <a:latin typeface="字魂105号-简雅黑" panose="00000500000000000000" pitchFamily="2" charset="-122"/>
                  <a:ea typeface="字魂105号-简雅黑" panose="00000500000000000000" pitchFamily="2" charset="-122"/>
                  <a:cs typeface="字魂105号-简雅黑" panose="00000500000000000000" pitchFamily="2" charset="-122"/>
                  <a:sym typeface="字魂105号-简雅黑" panose="00000500000000000000" pitchFamily="2" charset="-122"/>
                </a:rPr>
                <a:t>MLP</a:t>
              </a:r>
              <a:r>
                <a:rPr lang="zh-CN" altLang="en-US" sz="1000" spc="133" dirty="0">
                  <a:solidFill>
                    <a:schemeClr val="tx1">
                      <a:lumMod val="85000"/>
                      <a:lumOff val="15000"/>
                    </a:schemeClr>
                  </a:solidFill>
                  <a:latin typeface="字魂105号-简雅黑" panose="00000500000000000000" pitchFamily="2" charset="-122"/>
                  <a:ea typeface="字魂105号-简雅黑" panose="00000500000000000000" pitchFamily="2" charset="-122"/>
                  <a:cs typeface="字魂105号-简雅黑" panose="00000500000000000000" pitchFamily="2" charset="-122"/>
                  <a:sym typeface="字魂105号-简雅黑" panose="00000500000000000000" pitchFamily="2" charset="-122"/>
                </a:rPr>
                <a:t>在实际应用时准确率近似值</a:t>
              </a:r>
            </a:p>
          </p:txBody>
        </p:sp>
      </p:grpSp>
      <p:sp>
        <p:nvSpPr>
          <p:cNvPr id="6" name="等腰三角形 5"/>
          <p:cNvSpPr/>
          <p:nvPr/>
        </p:nvSpPr>
        <p:spPr>
          <a:xfrm>
            <a:off x="1054101" y="2583315"/>
            <a:ext cx="1179828" cy="2947536"/>
          </a:xfrm>
          <a:prstGeom prst="triangle">
            <a:avLst>
              <a:gd name="adj" fmla="val 50000"/>
            </a:avLst>
          </a:prstGeom>
          <a:solidFill>
            <a:srgbClr val="3F3F3F"/>
          </a:solidFill>
          <a:ln w="158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2400" dirty="0">
              <a:solidFill>
                <a:schemeClr val="tx1">
                  <a:lumMod val="85000"/>
                  <a:lumOff val="15000"/>
                </a:schemeClr>
              </a:solidFill>
              <a:latin typeface="字魂105号-简雅黑" panose="00000500000000000000" pitchFamily="2" charset="-122"/>
              <a:ea typeface="字魂105号-简雅黑" panose="00000500000000000000" pitchFamily="2" charset="-122"/>
              <a:cs typeface="字魂105号-简雅黑" panose="00000500000000000000" pitchFamily="2" charset="-122"/>
              <a:sym typeface="字魂105号-简雅黑" panose="00000500000000000000" pitchFamily="2" charset="-122"/>
            </a:endParaRPr>
          </a:p>
        </p:txBody>
      </p:sp>
      <p:sp>
        <p:nvSpPr>
          <p:cNvPr id="7" name="等腰三角形 6"/>
          <p:cNvSpPr/>
          <p:nvPr/>
        </p:nvSpPr>
        <p:spPr>
          <a:xfrm>
            <a:off x="2035175" y="4903252"/>
            <a:ext cx="910590" cy="627598"/>
          </a:xfrm>
          <a:prstGeom prst="triangle">
            <a:avLst>
              <a:gd name="adj" fmla="val 50000"/>
            </a:avLst>
          </a:prstGeom>
          <a:solidFill>
            <a:srgbClr val="3F3F3F"/>
          </a:solidFill>
          <a:ln w="158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spcCol="0" rtlCol="0" anchor="ctr"/>
          <a:lstStyle/>
          <a:p>
            <a:pPr algn="ctr"/>
            <a:endParaRPr lang="zh-CN" altLang="en-US" sz="2400">
              <a:solidFill>
                <a:schemeClr val="bg1"/>
              </a:solidFill>
              <a:latin typeface="字魂105号-简雅黑" panose="00000500000000000000" pitchFamily="2" charset="-122"/>
              <a:ea typeface="字魂105号-简雅黑" panose="00000500000000000000" pitchFamily="2" charset="-122"/>
              <a:cs typeface="字魂105号-简雅黑" panose="00000500000000000000" pitchFamily="2" charset="-122"/>
              <a:sym typeface="字魂105号-简雅黑" panose="00000500000000000000" pitchFamily="2" charset="-122"/>
            </a:endParaRPr>
          </a:p>
        </p:txBody>
      </p:sp>
      <p:sp>
        <p:nvSpPr>
          <p:cNvPr id="8" name="等腰三角形 7"/>
          <p:cNvSpPr/>
          <p:nvPr/>
        </p:nvSpPr>
        <p:spPr>
          <a:xfrm>
            <a:off x="3037205" y="2745873"/>
            <a:ext cx="1265183" cy="2811648"/>
          </a:xfrm>
          <a:prstGeom prst="triangle">
            <a:avLst/>
          </a:prstGeom>
          <a:solidFill>
            <a:srgbClr val="3F3F3F"/>
          </a:solidFill>
          <a:ln w="158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2400">
              <a:solidFill>
                <a:schemeClr val="tx1">
                  <a:lumMod val="85000"/>
                  <a:lumOff val="15000"/>
                </a:schemeClr>
              </a:solidFill>
              <a:latin typeface="字魂105号-简雅黑" panose="00000500000000000000" pitchFamily="2" charset="-122"/>
              <a:ea typeface="字魂105号-简雅黑" panose="00000500000000000000" pitchFamily="2" charset="-122"/>
              <a:cs typeface="字魂105号-简雅黑" panose="00000500000000000000" pitchFamily="2" charset="-122"/>
              <a:sym typeface="字魂105号-简雅黑" panose="00000500000000000000" pitchFamily="2" charset="-122"/>
            </a:endParaRPr>
          </a:p>
        </p:txBody>
      </p:sp>
      <p:sp>
        <p:nvSpPr>
          <p:cNvPr id="9" name="等腰三角形 8"/>
          <p:cNvSpPr/>
          <p:nvPr/>
        </p:nvSpPr>
        <p:spPr>
          <a:xfrm>
            <a:off x="4331970" y="3087170"/>
            <a:ext cx="1366444" cy="2470350"/>
          </a:xfrm>
          <a:prstGeom prst="triangle">
            <a:avLst/>
          </a:prstGeom>
          <a:solidFill>
            <a:srgbClr val="3F3F3F"/>
          </a:solidFill>
          <a:ln w="158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spcCol="0" rtlCol="0" anchor="ctr"/>
          <a:lstStyle/>
          <a:p>
            <a:pPr algn="ctr"/>
            <a:endParaRPr lang="zh-CN" altLang="en-US" sz="2400">
              <a:solidFill>
                <a:schemeClr val="tx1">
                  <a:lumMod val="85000"/>
                  <a:lumOff val="15000"/>
                </a:schemeClr>
              </a:solidFill>
              <a:latin typeface="字魂105号-简雅黑" panose="00000500000000000000" pitchFamily="2" charset="-122"/>
              <a:ea typeface="字魂105号-简雅黑" panose="00000500000000000000" pitchFamily="2" charset="-122"/>
              <a:cs typeface="字魂105号-简雅黑" panose="00000500000000000000" pitchFamily="2" charset="-122"/>
              <a:sym typeface="字魂105号-简雅黑" panose="00000500000000000000" pitchFamily="2" charset="-122"/>
            </a:endParaRPr>
          </a:p>
        </p:txBody>
      </p:sp>
      <p:grpSp>
        <p:nvGrpSpPr>
          <p:cNvPr id="10" name="组合 9"/>
          <p:cNvGrpSpPr/>
          <p:nvPr/>
        </p:nvGrpSpPr>
        <p:grpSpPr>
          <a:xfrm>
            <a:off x="1400175" y="4689473"/>
            <a:ext cx="4437390" cy="777072"/>
            <a:chOff x="1792981" y="3147962"/>
            <a:chExt cx="2795615" cy="489268"/>
          </a:xfrm>
        </p:grpSpPr>
        <p:sp>
          <p:nvSpPr>
            <p:cNvPr id="11" name="TextBox 69"/>
            <p:cNvSpPr txBox="1"/>
            <p:nvPr/>
          </p:nvSpPr>
          <p:spPr>
            <a:xfrm>
              <a:off x="2336894" y="3462718"/>
              <a:ext cx="610347" cy="174512"/>
            </a:xfrm>
            <a:prstGeom prst="rect">
              <a:avLst/>
            </a:prstGeom>
            <a:noFill/>
          </p:spPr>
          <p:txBody>
            <a:bodyPr wrap="square" rtlCol="0">
              <a:spAutoFit/>
            </a:bodyPr>
            <a:lstStyle/>
            <a:p>
              <a:r>
                <a:rPr lang="en-US" altLang="zh-CN" sz="1200" dirty="0">
                  <a:solidFill>
                    <a:schemeClr val="bg1"/>
                  </a:solidFill>
                  <a:latin typeface="字魂105号-简雅黑" panose="00000500000000000000" pitchFamily="2" charset="-122"/>
                  <a:ea typeface="字魂105号-简雅黑" panose="00000500000000000000" pitchFamily="2" charset="-122"/>
                  <a:cs typeface="字魂105号-简雅黑" panose="00000500000000000000" pitchFamily="2" charset="-122"/>
                  <a:sym typeface="字魂105号-简雅黑" panose="00000500000000000000" pitchFamily="2" charset="-122"/>
                </a:rPr>
                <a:t>20%</a:t>
              </a:r>
            </a:p>
          </p:txBody>
        </p:sp>
        <p:sp>
          <p:nvSpPr>
            <p:cNvPr id="12" name="TextBox 70"/>
            <p:cNvSpPr txBox="1"/>
            <p:nvPr/>
          </p:nvSpPr>
          <p:spPr>
            <a:xfrm>
              <a:off x="3028450" y="3147962"/>
              <a:ext cx="592964" cy="174407"/>
            </a:xfrm>
            <a:prstGeom prst="rect">
              <a:avLst/>
            </a:prstGeom>
            <a:noFill/>
          </p:spPr>
          <p:txBody>
            <a:bodyPr wrap="square" rtlCol="0">
              <a:spAutoFit/>
            </a:bodyPr>
            <a:lstStyle/>
            <a:p>
              <a:r>
                <a:rPr lang="en-US" altLang="zh-CN" sz="1200" dirty="0">
                  <a:solidFill>
                    <a:schemeClr val="bg1"/>
                  </a:solidFill>
                  <a:latin typeface="字魂105号-简雅黑" panose="00000500000000000000" pitchFamily="2" charset="-122"/>
                  <a:ea typeface="字魂105号-简雅黑" panose="00000500000000000000" pitchFamily="2" charset="-122"/>
                  <a:cs typeface="字魂105号-简雅黑" panose="00000500000000000000" pitchFamily="2" charset="-122"/>
                  <a:sym typeface="字魂105号-简雅黑" panose="00000500000000000000" pitchFamily="2" charset="-122"/>
                </a:rPr>
                <a:t>93%</a:t>
              </a:r>
            </a:p>
          </p:txBody>
        </p:sp>
        <p:sp>
          <p:nvSpPr>
            <p:cNvPr id="13" name="TextBox 71"/>
            <p:cNvSpPr txBox="1"/>
            <p:nvPr/>
          </p:nvSpPr>
          <p:spPr>
            <a:xfrm>
              <a:off x="3929466" y="3216142"/>
              <a:ext cx="659130" cy="174512"/>
            </a:xfrm>
            <a:prstGeom prst="rect">
              <a:avLst/>
            </a:prstGeom>
            <a:noFill/>
          </p:spPr>
          <p:txBody>
            <a:bodyPr wrap="square" rtlCol="0">
              <a:spAutoFit/>
            </a:bodyPr>
            <a:lstStyle/>
            <a:p>
              <a:r>
                <a:rPr lang="en-US" altLang="zh-CN" sz="1200" dirty="0">
                  <a:solidFill>
                    <a:schemeClr val="bg1"/>
                  </a:solidFill>
                  <a:latin typeface="字魂105号-简雅黑" panose="00000500000000000000" pitchFamily="2" charset="-122"/>
                  <a:ea typeface="字魂105号-简雅黑" panose="00000500000000000000" pitchFamily="2" charset="-122"/>
                  <a:cs typeface="字魂105号-简雅黑" panose="00000500000000000000" pitchFamily="2" charset="-122"/>
                  <a:sym typeface="字魂105号-简雅黑" panose="00000500000000000000" pitchFamily="2" charset="-122"/>
                </a:rPr>
                <a:t>82%</a:t>
              </a:r>
            </a:p>
          </p:txBody>
        </p:sp>
        <p:sp>
          <p:nvSpPr>
            <p:cNvPr id="14" name="TextBox 80"/>
            <p:cNvSpPr txBox="1"/>
            <p:nvPr/>
          </p:nvSpPr>
          <p:spPr>
            <a:xfrm>
              <a:off x="1792981" y="3147962"/>
              <a:ext cx="582778" cy="174407"/>
            </a:xfrm>
            <a:prstGeom prst="rect">
              <a:avLst/>
            </a:prstGeom>
            <a:noFill/>
          </p:spPr>
          <p:txBody>
            <a:bodyPr wrap="square" rtlCol="0">
              <a:spAutoFit/>
            </a:bodyPr>
            <a:lstStyle/>
            <a:p>
              <a:r>
                <a:rPr lang="en-US" altLang="zh-CN" sz="1200" dirty="0">
                  <a:solidFill>
                    <a:schemeClr val="bg1"/>
                  </a:solidFill>
                  <a:latin typeface="字魂105号-简雅黑" panose="00000500000000000000" pitchFamily="2" charset="-122"/>
                  <a:ea typeface="字魂105号-简雅黑" panose="00000500000000000000" pitchFamily="2" charset="-122"/>
                  <a:cs typeface="字魂105号-简雅黑" panose="00000500000000000000" pitchFamily="2" charset="-122"/>
                  <a:sym typeface="字魂105号-简雅黑" panose="00000500000000000000" pitchFamily="2" charset="-122"/>
                </a:rPr>
                <a:t>96%</a:t>
              </a:r>
            </a:p>
          </p:txBody>
        </p:sp>
      </p:grpSp>
      <p:grpSp>
        <p:nvGrpSpPr>
          <p:cNvPr id="35" name="组合 34"/>
          <p:cNvGrpSpPr/>
          <p:nvPr/>
        </p:nvGrpSpPr>
        <p:grpSpPr>
          <a:xfrm>
            <a:off x="7317488" y="1854266"/>
            <a:ext cx="4273826" cy="2290920"/>
            <a:chOff x="1321904" y="2853421"/>
            <a:chExt cx="4273826" cy="2290920"/>
          </a:xfrm>
        </p:grpSpPr>
        <p:sp>
          <p:nvSpPr>
            <p:cNvPr id="36" name="文本框 35"/>
            <p:cNvSpPr txBox="1"/>
            <p:nvPr/>
          </p:nvSpPr>
          <p:spPr>
            <a:xfrm>
              <a:off x="1321904" y="3247027"/>
              <a:ext cx="4273826" cy="1897314"/>
            </a:xfrm>
            <a:prstGeom prst="rect">
              <a:avLst/>
            </a:prstGeom>
            <a:noFill/>
          </p:spPr>
          <p:txBody>
            <a:bodyPr wrap="square" rtlCol="0">
              <a:spAutoFit/>
            </a:bodyPr>
            <a:lstStyle/>
            <a:p>
              <a:pPr algn="just">
                <a:lnSpc>
                  <a:spcPct val="150000"/>
                </a:lnSpc>
              </a:pPr>
              <a:r>
                <a:rPr lang="zh-CN" altLang="zh-CN" sz="1600" kern="100" dirty="0">
                  <a:effectLst/>
                  <a:latin typeface="等线" panose="02010600030101010101" pitchFamily="2" charset="-122"/>
                  <a:ea typeface="字魂105号-简雅黑" panose="00000500000000000000"/>
                  <a:cs typeface="Times New Roman" panose="02020603050405020304" pitchFamily="18" charset="0"/>
                </a:rPr>
                <a:t>一开始采用了</a:t>
              </a:r>
              <a:r>
                <a:rPr lang="en-US" altLang="zh-CN" sz="1600" kern="100" dirty="0">
                  <a:effectLst/>
                  <a:latin typeface="等线" panose="02010600030101010101" pitchFamily="2" charset="-122"/>
                  <a:ea typeface="字魂105号-简雅黑" panose="00000500000000000000"/>
                  <a:cs typeface="Times New Roman" panose="02020603050405020304" pitchFamily="18" charset="0"/>
                </a:rPr>
                <a:t>3</a:t>
              </a:r>
              <a:r>
                <a:rPr lang="zh-CN" altLang="zh-CN" sz="1600" kern="100" dirty="0">
                  <a:effectLst/>
                  <a:latin typeface="等线" panose="02010600030101010101" pitchFamily="2" charset="-122"/>
                  <a:ea typeface="字魂105号-简雅黑" panose="00000500000000000000"/>
                  <a:cs typeface="Times New Roman" panose="02020603050405020304" pitchFamily="18" charset="0"/>
                </a:rPr>
                <a:t>层</a:t>
              </a:r>
              <a:r>
                <a:rPr lang="en-US" altLang="zh-CN" sz="1600" kern="100" dirty="0">
                  <a:effectLst/>
                  <a:latin typeface="等线" panose="02010600030101010101" pitchFamily="2" charset="-122"/>
                  <a:ea typeface="字魂105号-简雅黑" panose="00000500000000000000"/>
                  <a:cs typeface="Times New Roman" panose="02020603050405020304" pitchFamily="18" charset="0"/>
                </a:rPr>
                <a:t>MLP</a:t>
              </a:r>
              <a:r>
                <a:rPr lang="zh-CN" altLang="zh-CN" sz="1600" kern="100" dirty="0">
                  <a:effectLst/>
                  <a:latin typeface="等线" panose="02010600030101010101" pitchFamily="2" charset="-122"/>
                  <a:ea typeface="字魂105号-简雅黑" panose="00000500000000000000"/>
                  <a:cs typeface="Times New Roman" panose="02020603050405020304" pitchFamily="18" charset="0"/>
                </a:rPr>
                <a:t>，但是过拟合了，效果很差。</a:t>
              </a:r>
            </a:p>
            <a:p>
              <a:pPr algn="just">
                <a:lnSpc>
                  <a:spcPct val="150000"/>
                </a:lnSpc>
              </a:pPr>
              <a:r>
                <a:rPr lang="zh-CN" altLang="zh-CN" sz="1600" kern="100" dirty="0">
                  <a:effectLst/>
                  <a:latin typeface="等线" panose="02010600030101010101" pitchFamily="2" charset="-122"/>
                  <a:ea typeface="字魂105号-简雅黑" panose="00000500000000000000"/>
                  <a:cs typeface="Times New Roman" panose="02020603050405020304" pitchFamily="18" charset="0"/>
                </a:rPr>
                <a:t>所以采用两层的</a:t>
              </a:r>
              <a:r>
                <a:rPr lang="en-US" altLang="zh-CN" sz="1600" kern="100" dirty="0">
                  <a:effectLst/>
                  <a:latin typeface="等线" panose="02010600030101010101" pitchFamily="2" charset="-122"/>
                  <a:ea typeface="字魂105号-简雅黑" panose="00000500000000000000"/>
                  <a:cs typeface="Times New Roman" panose="02020603050405020304" pitchFamily="18" charset="0"/>
                </a:rPr>
                <a:t>MLP</a:t>
              </a:r>
              <a:r>
                <a:rPr lang="zh-CN" altLang="zh-CN" sz="1600" kern="100" dirty="0">
                  <a:effectLst/>
                  <a:latin typeface="等线" panose="02010600030101010101" pitchFamily="2" charset="-122"/>
                  <a:ea typeface="字魂105号-简雅黑" panose="00000500000000000000"/>
                  <a:cs typeface="Times New Roman" panose="02020603050405020304" pitchFamily="18" charset="0"/>
                </a:rPr>
                <a:t>网络，以每幅图像识别出的</a:t>
              </a:r>
              <a:r>
                <a:rPr lang="en-US" altLang="zh-CN" sz="1600" kern="100" dirty="0">
                  <a:effectLst/>
                  <a:latin typeface="等线" panose="02010600030101010101" pitchFamily="2" charset="-122"/>
                  <a:ea typeface="字魂105号-简雅黑" panose="00000500000000000000"/>
                  <a:cs typeface="Times New Roman" panose="02020603050405020304" pitchFamily="18" charset="0"/>
                </a:rPr>
                <a:t>21*3=63</a:t>
              </a:r>
              <a:r>
                <a:rPr lang="zh-CN" altLang="zh-CN" sz="1600" kern="100" dirty="0">
                  <a:effectLst/>
                  <a:latin typeface="等线" panose="02010600030101010101" pitchFamily="2" charset="-122"/>
                  <a:ea typeface="字魂105号-简雅黑" panose="00000500000000000000"/>
                  <a:cs typeface="Times New Roman" panose="02020603050405020304" pitchFamily="18" charset="0"/>
                </a:rPr>
                <a:t>个坐标作为输入，输出维度为手势的种类数。</a:t>
              </a:r>
            </a:p>
          </p:txBody>
        </p:sp>
        <p:sp>
          <p:nvSpPr>
            <p:cNvPr id="37" name="文本框 36"/>
            <p:cNvSpPr txBox="1"/>
            <p:nvPr/>
          </p:nvSpPr>
          <p:spPr>
            <a:xfrm>
              <a:off x="1321904" y="2853421"/>
              <a:ext cx="1441174" cy="400110"/>
            </a:xfrm>
            <a:prstGeom prst="rect">
              <a:avLst/>
            </a:prstGeom>
            <a:noFill/>
          </p:spPr>
          <p:txBody>
            <a:bodyPr wrap="square" rtlCol="0">
              <a:spAutoFit/>
            </a:bodyPr>
            <a:lstStyle/>
            <a:p>
              <a:r>
                <a:rPr lang="en-US" altLang="zh-CN" sz="2000" dirty="0">
                  <a:solidFill>
                    <a:srgbClr val="2A2A2F"/>
                  </a:solidFill>
                  <a:latin typeface="字魂105号-简雅黑" panose="00000500000000000000" pitchFamily="2" charset="-122"/>
                  <a:ea typeface="字魂105号-简雅黑" panose="00000500000000000000" pitchFamily="2" charset="-122"/>
                  <a:cs typeface="字魂105号-简雅黑" panose="00000500000000000000" pitchFamily="2" charset="-122"/>
                  <a:sym typeface="字魂105号-简雅黑" panose="00000500000000000000" pitchFamily="2" charset="-122"/>
                </a:rPr>
                <a:t>MLP</a:t>
              </a:r>
              <a:r>
                <a:rPr lang="zh-CN" altLang="en-US" sz="2000" dirty="0">
                  <a:solidFill>
                    <a:srgbClr val="2A2A2F"/>
                  </a:solidFill>
                  <a:latin typeface="字魂105号-简雅黑" panose="00000500000000000000" pitchFamily="2" charset="-122"/>
                  <a:ea typeface="字魂105号-简雅黑" panose="00000500000000000000" pitchFamily="2" charset="-122"/>
                  <a:cs typeface="字魂105号-简雅黑" panose="00000500000000000000" pitchFamily="2" charset="-122"/>
                  <a:sym typeface="字魂105号-简雅黑" panose="00000500000000000000" pitchFamily="2" charset="-122"/>
                </a:rPr>
                <a:t>层数</a:t>
              </a:r>
            </a:p>
          </p:txBody>
        </p:sp>
      </p:grpSp>
      <p:grpSp>
        <p:nvGrpSpPr>
          <p:cNvPr id="38" name="组合 37"/>
          <p:cNvGrpSpPr/>
          <p:nvPr/>
        </p:nvGrpSpPr>
        <p:grpSpPr>
          <a:xfrm>
            <a:off x="7317488" y="4384255"/>
            <a:ext cx="4273826" cy="1921588"/>
            <a:chOff x="1321904" y="2853421"/>
            <a:chExt cx="4273826" cy="1921588"/>
          </a:xfrm>
        </p:grpSpPr>
        <p:sp>
          <p:nvSpPr>
            <p:cNvPr id="39" name="文本框 38"/>
            <p:cNvSpPr txBox="1"/>
            <p:nvPr/>
          </p:nvSpPr>
          <p:spPr>
            <a:xfrm>
              <a:off x="1321904" y="3247027"/>
              <a:ext cx="4273826" cy="1527982"/>
            </a:xfrm>
            <a:prstGeom prst="rect">
              <a:avLst/>
            </a:prstGeom>
            <a:noFill/>
          </p:spPr>
          <p:txBody>
            <a:bodyPr wrap="square" rtlCol="0">
              <a:spAutoFit/>
            </a:bodyPr>
            <a:lstStyle/>
            <a:p>
              <a:pPr algn="just">
                <a:lnSpc>
                  <a:spcPct val="150000"/>
                </a:lnSpc>
              </a:pPr>
              <a:r>
                <a:rPr lang="zh-CN" altLang="en-US" sz="1600" kern="100" dirty="0">
                  <a:latin typeface="等线" panose="02010600030101010101" pitchFamily="2" charset="-122"/>
                  <a:ea typeface="字魂105号-简雅黑" panose="00000500000000000000"/>
                  <a:cs typeface="Times New Roman" panose="02020603050405020304" pitchFamily="18" charset="0"/>
                </a:rPr>
                <a:t>未对训练集图片和视频帧进行手部方向统一时效果不好。</a:t>
              </a:r>
              <a:endParaRPr lang="en-US" altLang="zh-CN" sz="1600" kern="100" dirty="0">
                <a:effectLst/>
                <a:latin typeface="等线" panose="02010600030101010101" pitchFamily="2" charset="-122"/>
                <a:ea typeface="字魂105号-简雅黑" panose="00000500000000000000"/>
                <a:cs typeface="Times New Roman" panose="02020603050405020304" pitchFamily="18" charset="0"/>
              </a:endParaRPr>
            </a:p>
            <a:p>
              <a:pPr algn="just">
                <a:lnSpc>
                  <a:spcPct val="150000"/>
                </a:lnSpc>
              </a:pPr>
              <a:r>
                <a:rPr lang="zh-CN" altLang="zh-CN" sz="1600" kern="100" dirty="0">
                  <a:effectLst/>
                  <a:latin typeface="等线" panose="02010600030101010101" pitchFamily="2" charset="-122"/>
                  <a:ea typeface="字魂105号-简雅黑" panose="00000500000000000000"/>
                  <a:cs typeface="Times New Roman" panose="02020603050405020304" pitchFamily="18" charset="0"/>
                </a:rPr>
                <a:t>在训练图片和抽取视频帧时，旋转图片以统一手的方向。</a:t>
              </a:r>
            </a:p>
          </p:txBody>
        </p:sp>
        <p:sp>
          <p:nvSpPr>
            <p:cNvPr id="40" name="文本框 39"/>
            <p:cNvSpPr txBox="1"/>
            <p:nvPr/>
          </p:nvSpPr>
          <p:spPr>
            <a:xfrm>
              <a:off x="1321904" y="2853421"/>
              <a:ext cx="1441174" cy="400110"/>
            </a:xfrm>
            <a:prstGeom prst="rect">
              <a:avLst/>
            </a:prstGeom>
            <a:noFill/>
          </p:spPr>
          <p:txBody>
            <a:bodyPr wrap="square" rtlCol="0">
              <a:spAutoFit/>
            </a:bodyPr>
            <a:lstStyle/>
            <a:p>
              <a:r>
                <a:rPr lang="zh-CN" altLang="en-US" sz="2000" dirty="0">
                  <a:solidFill>
                    <a:srgbClr val="2A2A2F"/>
                  </a:solidFill>
                  <a:latin typeface="字魂105号-简雅黑" panose="00000500000000000000" pitchFamily="2" charset="-122"/>
                  <a:ea typeface="字魂105号-简雅黑" panose="00000500000000000000" pitchFamily="2" charset="-122"/>
                  <a:cs typeface="字魂105号-简雅黑" panose="00000500000000000000" pitchFamily="2" charset="-122"/>
                  <a:sym typeface="字魂105号-简雅黑" panose="00000500000000000000" pitchFamily="2" charset="-122"/>
                </a:rPr>
                <a:t>方向统一</a:t>
              </a:r>
            </a:p>
          </p:txBody>
        </p:sp>
      </p:grpSp>
      <p:sp>
        <p:nvSpPr>
          <p:cNvPr id="2" name="TextBox 7"/>
          <p:cNvSpPr txBox="1"/>
          <p:nvPr/>
        </p:nvSpPr>
        <p:spPr>
          <a:xfrm>
            <a:off x="4692015" y="304800"/>
            <a:ext cx="2807970" cy="460375"/>
          </a:xfrm>
          <a:prstGeom prst="rect">
            <a:avLst/>
          </a:prstGeom>
          <a:noFill/>
        </p:spPr>
        <p:txBody>
          <a:bodyPr wrap="square" rtlCol="0">
            <a:spAutoFit/>
          </a:bodyPr>
          <a:lstStyle/>
          <a:p>
            <a:pPr algn="dist"/>
            <a:r>
              <a:rPr lang="zh-CN" altLang="en-US" sz="2400" dirty="0">
                <a:solidFill>
                  <a:schemeClr val="tx1">
                    <a:lumMod val="75000"/>
                    <a:lumOff val="25000"/>
                  </a:schemeClr>
                </a:solidFill>
                <a:latin typeface="字魂105号-简雅黑" panose="00000500000000000000" pitchFamily="2" charset="-122"/>
                <a:ea typeface="字魂105号-简雅黑" panose="00000500000000000000" pitchFamily="2" charset="-122"/>
                <a:cs typeface="字魂105号-简雅黑" panose="00000500000000000000" pitchFamily="2" charset="-122"/>
                <a:sym typeface="字魂105号-简雅黑" panose="00000500000000000000" pitchFamily="2" charset="-122"/>
              </a:rPr>
              <a:t>改进过程</a:t>
            </a:r>
          </a:p>
        </p:txBody>
      </p:sp>
      <p:cxnSp>
        <p:nvCxnSpPr>
          <p:cNvPr id="41" name="直接连接符 40"/>
          <p:cNvCxnSpPr/>
          <p:nvPr/>
        </p:nvCxnSpPr>
        <p:spPr>
          <a:xfrm>
            <a:off x="23495" y="535305"/>
            <a:ext cx="4572000" cy="0"/>
          </a:xfrm>
          <a:prstGeom prst="line">
            <a:avLst/>
          </a:prstGeom>
          <a:ln>
            <a:solidFill>
              <a:srgbClr val="3F3F3F"/>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a:off x="7620000" y="535305"/>
            <a:ext cx="4572000" cy="0"/>
          </a:xfrm>
          <a:prstGeom prst="line">
            <a:avLst/>
          </a:prstGeom>
          <a:ln>
            <a:solidFill>
              <a:srgbClr val="3F3F3F"/>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slow" p14:dur="1300" advTm="0">
        <p14:pan dir="u"/>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8"/>
                                        </p:tgtEl>
                                        <p:attrNameLst>
                                          <p:attrName>style.visibility</p:attrName>
                                        </p:attrNameLst>
                                      </p:cBhvr>
                                      <p:to>
                                        <p:strVal val="visible"/>
                                      </p:to>
                                    </p:set>
                                    <p:animEffect transition="in" filter="fade">
                                      <p:cBhvr>
                                        <p:cTn id="11"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灰色线条背景"/>
          <p:cNvPicPr>
            <a:picLocks noChangeAspect="1"/>
          </p:cNvPicPr>
          <p:nvPr/>
        </p:nvPicPr>
        <p:blipFill>
          <a:blip r:embed="rId2"/>
          <a:srcRect l="15666" t="63218" r="32400" b="11872"/>
          <a:stretch>
            <a:fillRect/>
          </a:stretch>
        </p:blipFill>
        <p:spPr>
          <a:xfrm>
            <a:off x="-74192" y="1944370"/>
            <a:ext cx="12211685" cy="4994910"/>
          </a:xfrm>
          <a:prstGeom prst="rect">
            <a:avLst/>
          </a:prstGeom>
        </p:spPr>
      </p:pic>
      <p:grpSp>
        <p:nvGrpSpPr>
          <p:cNvPr id="72" name="组合 71"/>
          <p:cNvGrpSpPr/>
          <p:nvPr/>
        </p:nvGrpSpPr>
        <p:grpSpPr>
          <a:xfrm>
            <a:off x="1867284" y="2254250"/>
            <a:ext cx="2974975" cy="583565"/>
            <a:chOff x="2380" y="1848"/>
            <a:chExt cx="4685" cy="919"/>
          </a:xfrm>
        </p:grpSpPr>
        <p:sp>
          <p:nvSpPr>
            <p:cNvPr id="73" name="文本框 72"/>
            <p:cNvSpPr txBox="1"/>
            <p:nvPr/>
          </p:nvSpPr>
          <p:spPr>
            <a:xfrm>
              <a:off x="3446" y="2009"/>
              <a:ext cx="3619" cy="628"/>
            </a:xfrm>
            <a:prstGeom prst="rect">
              <a:avLst/>
            </a:prstGeom>
            <a:noFill/>
          </p:spPr>
          <p:txBody>
            <a:bodyPr wrap="square" rtlCol="0">
              <a:spAutoFit/>
            </a:bodyPr>
            <a:lstStyle/>
            <a:p>
              <a:pPr algn="dist"/>
              <a:r>
                <a:rPr lang="zh-CN" altLang="en-US" sz="2000" spc="600" dirty="0">
                  <a:solidFill>
                    <a:srgbClr val="262626"/>
                  </a:solidFill>
                  <a:latin typeface="字魂105号-简雅黑" panose="00000500000000000000" pitchFamily="2" charset="-122"/>
                  <a:ea typeface="字魂105号-简雅黑" panose="00000500000000000000" pitchFamily="2" charset="-122"/>
                  <a:cs typeface="字魂105号-简雅黑" panose="00000500000000000000" pitchFamily="2" charset="-122"/>
                  <a:sym typeface="字魂105号-简雅黑" panose="00000500000000000000" pitchFamily="2" charset="-122"/>
                </a:rPr>
                <a:t>实现功能</a:t>
              </a:r>
              <a:endParaRPr lang="en-US" altLang="zh-CN" sz="2000" dirty="0">
                <a:solidFill>
                  <a:schemeClr val="tx1">
                    <a:lumMod val="85000"/>
                    <a:lumOff val="15000"/>
                  </a:schemeClr>
                </a:solidFill>
                <a:latin typeface="字魂105号-简雅黑" panose="00000500000000000000" pitchFamily="2" charset="-122"/>
                <a:ea typeface="字魂105号-简雅黑" panose="00000500000000000000" pitchFamily="2" charset="-122"/>
                <a:cs typeface="字魂105号-简雅黑" panose="00000500000000000000" pitchFamily="2" charset="-122"/>
                <a:sym typeface="字魂105号-简雅黑" panose="00000500000000000000" pitchFamily="2" charset="-122"/>
              </a:endParaRPr>
            </a:p>
          </p:txBody>
        </p:sp>
        <p:sp>
          <p:nvSpPr>
            <p:cNvPr id="74" name="文本框 73"/>
            <p:cNvSpPr txBox="1"/>
            <p:nvPr/>
          </p:nvSpPr>
          <p:spPr>
            <a:xfrm>
              <a:off x="2380" y="1848"/>
              <a:ext cx="937" cy="919"/>
            </a:xfrm>
            <a:prstGeom prst="rect">
              <a:avLst/>
            </a:prstGeom>
            <a:solidFill>
              <a:srgbClr val="3F3F3F"/>
            </a:solidFill>
            <a:ln>
              <a:noFill/>
            </a:ln>
          </p:spPr>
          <p:txBody>
            <a:bodyPr wrap="square" rtlCol="0">
              <a:spAutoFit/>
            </a:bodyPr>
            <a:lstStyle>
              <a:defPPr>
                <a:defRPr lang="zh-CN"/>
              </a:defPPr>
              <a:lvl1pPr algn="dist">
                <a:defRPr sz="9600" spc="-150">
                  <a:gradFill>
                    <a:gsLst>
                      <a:gs pos="0">
                        <a:schemeClr val="accent3">
                          <a:lumMod val="75000"/>
                        </a:schemeClr>
                      </a:gs>
                      <a:gs pos="100000">
                        <a:schemeClr val="accent1">
                          <a:lumMod val="60000"/>
                          <a:lumOff val="40000"/>
                        </a:schemeClr>
                      </a:gs>
                    </a:gsLst>
                    <a:lin ang="0" scaled="1"/>
                  </a:gradFill>
                  <a:latin typeface="优设标题黑" panose="00000500000000000000" pitchFamily="2" charset="-122"/>
                  <a:ea typeface="优设标题黑" panose="00000500000000000000" pitchFamily="2" charset="-122"/>
                </a:defRPr>
              </a:lvl1pPr>
            </a:lstStyle>
            <a:p>
              <a:r>
                <a:rPr lang="en-US" altLang="zh-CN" sz="3200" spc="-300" dirty="0">
                  <a:solidFill>
                    <a:schemeClr val="bg1"/>
                  </a:solidFill>
                  <a:latin typeface="字魂105号-简雅黑" panose="00000500000000000000" pitchFamily="2" charset="-122"/>
                  <a:ea typeface="字魂105号-简雅黑" panose="00000500000000000000" pitchFamily="2" charset="-122"/>
                  <a:cs typeface="字魂105号-简雅黑" panose="00000500000000000000" pitchFamily="2" charset="-122"/>
                  <a:sym typeface="字魂105号-简雅黑" panose="00000500000000000000" pitchFamily="2" charset="-122"/>
                </a:rPr>
                <a:t>01</a:t>
              </a:r>
            </a:p>
          </p:txBody>
        </p:sp>
      </p:grpSp>
      <p:grpSp>
        <p:nvGrpSpPr>
          <p:cNvPr id="76" name="组合 75"/>
          <p:cNvGrpSpPr/>
          <p:nvPr/>
        </p:nvGrpSpPr>
        <p:grpSpPr>
          <a:xfrm>
            <a:off x="7406389" y="2264410"/>
            <a:ext cx="2988945" cy="583565"/>
            <a:chOff x="2380" y="1864"/>
            <a:chExt cx="4707" cy="919"/>
          </a:xfrm>
        </p:grpSpPr>
        <p:sp>
          <p:nvSpPr>
            <p:cNvPr id="77" name="文本框 76"/>
            <p:cNvSpPr txBox="1"/>
            <p:nvPr/>
          </p:nvSpPr>
          <p:spPr>
            <a:xfrm>
              <a:off x="3468" y="2009"/>
              <a:ext cx="3619" cy="630"/>
            </a:xfrm>
            <a:prstGeom prst="rect">
              <a:avLst/>
            </a:prstGeom>
            <a:noFill/>
          </p:spPr>
          <p:txBody>
            <a:bodyPr wrap="square" rtlCol="0">
              <a:spAutoFit/>
            </a:bodyPr>
            <a:lstStyle/>
            <a:p>
              <a:pPr algn="dist"/>
              <a:r>
                <a:rPr lang="zh-CN" altLang="en-US" sz="2000" spc="600" dirty="0">
                  <a:solidFill>
                    <a:srgbClr val="262626"/>
                  </a:solidFill>
                  <a:latin typeface="字魂105号-简雅黑" panose="00000500000000000000" pitchFamily="2" charset="-122"/>
                  <a:ea typeface="字魂105号-简雅黑" panose="00000500000000000000" pitchFamily="2" charset="-122"/>
                  <a:cs typeface="字魂105号-简雅黑" panose="00000500000000000000" pitchFamily="2" charset="-122"/>
                  <a:sym typeface="字魂105号-简雅黑" panose="00000500000000000000" pitchFamily="2" charset="-122"/>
                </a:rPr>
                <a:t>实现工具</a:t>
              </a:r>
              <a:endParaRPr lang="zh-CN" altLang="en-US" sz="2000" dirty="0">
                <a:solidFill>
                  <a:schemeClr val="tx1">
                    <a:lumMod val="85000"/>
                    <a:lumOff val="15000"/>
                  </a:schemeClr>
                </a:solidFill>
                <a:latin typeface="字魂105号-简雅黑" panose="00000500000000000000" pitchFamily="2" charset="-122"/>
                <a:ea typeface="字魂105号-简雅黑" panose="00000500000000000000" pitchFamily="2" charset="-122"/>
                <a:cs typeface="字魂105号-简雅黑" panose="00000500000000000000" pitchFamily="2" charset="-122"/>
                <a:sym typeface="字魂105号-简雅黑" panose="00000500000000000000" pitchFamily="2" charset="-122"/>
              </a:endParaRPr>
            </a:p>
          </p:txBody>
        </p:sp>
        <p:sp>
          <p:nvSpPr>
            <p:cNvPr id="78" name="文本框 77"/>
            <p:cNvSpPr txBox="1"/>
            <p:nvPr/>
          </p:nvSpPr>
          <p:spPr>
            <a:xfrm>
              <a:off x="2380" y="1864"/>
              <a:ext cx="937" cy="919"/>
            </a:xfrm>
            <a:prstGeom prst="rect">
              <a:avLst/>
            </a:prstGeom>
            <a:solidFill>
              <a:srgbClr val="3F3F3F"/>
            </a:solidFill>
            <a:ln>
              <a:noFill/>
            </a:ln>
          </p:spPr>
          <p:txBody>
            <a:bodyPr wrap="square" rtlCol="0">
              <a:spAutoFit/>
            </a:bodyPr>
            <a:lstStyle>
              <a:defPPr>
                <a:defRPr lang="zh-CN"/>
              </a:defPPr>
              <a:lvl1pPr algn="dist">
                <a:defRPr sz="9600" spc="-150">
                  <a:gradFill>
                    <a:gsLst>
                      <a:gs pos="0">
                        <a:schemeClr val="accent3">
                          <a:lumMod val="75000"/>
                        </a:schemeClr>
                      </a:gs>
                      <a:gs pos="100000">
                        <a:schemeClr val="accent1">
                          <a:lumMod val="60000"/>
                          <a:lumOff val="40000"/>
                        </a:schemeClr>
                      </a:gs>
                    </a:gsLst>
                    <a:lin ang="0" scaled="1"/>
                  </a:gradFill>
                  <a:latin typeface="优设标题黑" panose="00000500000000000000" pitchFamily="2" charset="-122"/>
                  <a:ea typeface="优设标题黑" panose="00000500000000000000" pitchFamily="2" charset="-122"/>
                </a:defRPr>
              </a:lvl1pPr>
            </a:lstStyle>
            <a:p>
              <a:r>
                <a:rPr lang="en-US" altLang="zh-CN" sz="3200" spc="-300" dirty="0">
                  <a:solidFill>
                    <a:schemeClr val="bg1"/>
                  </a:solidFill>
                  <a:latin typeface="字魂105号-简雅黑" panose="00000500000000000000" pitchFamily="2" charset="-122"/>
                  <a:ea typeface="字魂105号-简雅黑" panose="00000500000000000000" pitchFamily="2" charset="-122"/>
                  <a:cs typeface="字魂105号-简雅黑" panose="00000500000000000000" pitchFamily="2" charset="-122"/>
                  <a:sym typeface="字魂105号-简雅黑" panose="00000500000000000000" pitchFamily="2" charset="-122"/>
                </a:rPr>
                <a:t>02</a:t>
              </a:r>
            </a:p>
          </p:txBody>
        </p:sp>
      </p:grpSp>
      <p:grpSp>
        <p:nvGrpSpPr>
          <p:cNvPr id="80" name="组合 79"/>
          <p:cNvGrpSpPr/>
          <p:nvPr/>
        </p:nvGrpSpPr>
        <p:grpSpPr>
          <a:xfrm>
            <a:off x="1867284" y="3137217"/>
            <a:ext cx="3013075" cy="583565"/>
            <a:chOff x="2380" y="1864"/>
            <a:chExt cx="4745" cy="919"/>
          </a:xfrm>
        </p:grpSpPr>
        <p:sp>
          <p:nvSpPr>
            <p:cNvPr id="81" name="文本框 80"/>
            <p:cNvSpPr txBox="1"/>
            <p:nvPr/>
          </p:nvSpPr>
          <p:spPr>
            <a:xfrm>
              <a:off x="3506" y="2008"/>
              <a:ext cx="3619" cy="630"/>
            </a:xfrm>
            <a:prstGeom prst="rect">
              <a:avLst/>
            </a:prstGeom>
            <a:noFill/>
          </p:spPr>
          <p:txBody>
            <a:bodyPr wrap="square" rtlCol="0">
              <a:spAutoFit/>
            </a:bodyPr>
            <a:lstStyle/>
            <a:p>
              <a:pPr algn="dist"/>
              <a:r>
                <a:rPr lang="zh-CN" altLang="en-US" sz="2000" spc="600" dirty="0">
                  <a:solidFill>
                    <a:srgbClr val="262626"/>
                  </a:solidFill>
                  <a:latin typeface="字魂105号-简雅黑" panose="00000500000000000000" pitchFamily="2" charset="-122"/>
                  <a:ea typeface="字魂105号-简雅黑" panose="00000500000000000000" pitchFamily="2" charset="-122"/>
                  <a:cs typeface="字魂105号-简雅黑" panose="00000500000000000000" pitchFamily="2" charset="-122"/>
                  <a:sym typeface="字魂105号-简雅黑" panose="00000500000000000000" pitchFamily="2" charset="-122"/>
                </a:rPr>
                <a:t>文件说明</a:t>
              </a:r>
              <a:endParaRPr lang="zh-CN" altLang="en-US" sz="2000" dirty="0">
                <a:solidFill>
                  <a:schemeClr val="tx1">
                    <a:lumMod val="85000"/>
                    <a:lumOff val="15000"/>
                  </a:schemeClr>
                </a:solidFill>
                <a:latin typeface="字魂105号-简雅黑" panose="00000500000000000000" pitchFamily="2" charset="-122"/>
                <a:ea typeface="字魂105号-简雅黑" panose="00000500000000000000" pitchFamily="2" charset="-122"/>
                <a:cs typeface="字魂105号-简雅黑" panose="00000500000000000000" pitchFamily="2" charset="-122"/>
                <a:sym typeface="字魂105号-简雅黑" panose="00000500000000000000" pitchFamily="2" charset="-122"/>
              </a:endParaRPr>
            </a:p>
          </p:txBody>
        </p:sp>
        <p:sp>
          <p:nvSpPr>
            <p:cNvPr id="82" name="文本框 81"/>
            <p:cNvSpPr txBox="1"/>
            <p:nvPr/>
          </p:nvSpPr>
          <p:spPr>
            <a:xfrm>
              <a:off x="2380" y="1864"/>
              <a:ext cx="937" cy="919"/>
            </a:xfrm>
            <a:prstGeom prst="rect">
              <a:avLst/>
            </a:prstGeom>
            <a:solidFill>
              <a:srgbClr val="3F3F3F"/>
            </a:solidFill>
            <a:ln>
              <a:noFill/>
            </a:ln>
          </p:spPr>
          <p:txBody>
            <a:bodyPr wrap="square" rtlCol="0">
              <a:spAutoFit/>
            </a:bodyPr>
            <a:lstStyle>
              <a:defPPr>
                <a:defRPr lang="zh-CN"/>
              </a:defPPr>
              <a:lvl1pPr algn="dist">
                <a:defRPr sz="9600" spc="-150">
                  <a:gradFill>
                    <a:gsLst>
                      <a:gs pos="0">
                        <a:schemeClr val="accent3">
                          <a:lumMod val="75000"/>
                        </a:schemeClr>
                      </a:gs>
                      <a:gs pos="100000">
                        <a:schemeClr val="accent1">
                          <a:lumMod val="60000"/>
                          <a:lumOff val="40000"/>
                        </a:schemeClr>
                      </a:gs>
                    </a:gsLst>
                    <a:lin ang="0" scaled="1"/>
                  </a:gradFill>
                  <a:latin typeface="优设标题黑" panose="00000500000000000000" pitchFamily="2" charset="-122"/>
                  <a:ea typeface="优设标题黑" panose="00000500000000000000" pitchFamily="2" charset="-122"/>
                </a:defRPr>
              </a:lvl1pPr>
            </a:lstStyle>
            <a:p>
              <a:r>
                <a:rPr lang="en-US" altLang="zh-CN" sz="3200" spc="-300" dirty="0">
                  <a:solidFill>
                    <a:schemeClr val="bg1"/>
                  </a:solidFill>
                  <a:latin typeface="字魂105号-简雅黑" panose="00000500000000000000" pitchFamily="2" charset="-122"/>
                  <a:ea typeface="字魂105号-简雅黑" panose="00000500000000000000" pitchFamily="2" charset="-122"/>
                  <a:cs typeface="字魂105号-简雅黑" panose="00000500000000000000" pitchFamily="2" charset="-122"/>
                  <a:sym typeface="字魂105号-简雅黑" panose="00000500000000000000" pitchFamily="2" charset="-122"/>
                </a:rPr>
                <a:t>03</a:t>
              </a:r>
            </a:p>
          </p:txBody>
        </p:sp>
      </p:grpSp>
      <p:grpSp>
        <p:nvGrpSpPr>
          <p:cNvPr id="84" name="组合 83"/>
          <p:cNvGrpSpPr/>
          <p:nvPr/>
        </p:nvGrpSpPr>
        <p:grpSpPr>
          <a:xfrm>
            <a:off x="7406389" y="3147695"/>
            <a:ext cx="2988945" cy="583565"/>
            <a:chOff x="2380" y="1864"/>
            <a:chExt cx="4707" cy="919"/>
          </a:xfrm>
        </p:grpSpPr>
        <p:sp>
          <p:nvSpPr>
            <p:cNvPr id="85" name="文本框 84"/>
            <p:cNvSpPr txBox="1"/>
            <p:nvPr/>
          </p:nvSpPr>
          <p:spPr>
            <a:xfrm>
              <a:off x="3468" y="2008"/>
              <a:ext cx="3619" cy="628"/>
            </a:xfrm>
            <a:prstGeom prst="rect">
              <a:avLst/>
            </a:prstGeom>
            <a:noFill/>
          </p:spPr>
          <p:txBody>
            <a:bodyPr wrap="square" rtlCol="0">
              <a:spAutoFit/>
            </a:bodyPr>
            <a:lstStyle/>
            <a:p>
              <a:pPr algn="dist"/>
              <a:r>
                <a:rPr lang="zh-CN" altLang="en-US" sz="2000" dirty="0">
                  <a:solidFill>
                    <a:schemeClr val="tx1">
                      <a:lumMod val="85000"/>
                      <a:lumOff val="15000"/>
                    </a:schemeClr>
                  </a:solidFill>
                  <a:latin typeface="字魂105号-简雅黑" panose="00000500000000000000" pitchFamily="2" charset="-122"/>
                  <a:ea typeface="字魂105号-简雅黑" panose="00000500000000000000" pitchFamily="2" charset="-122"/>
                  <a:cs typeface="字魂105号-简雅黑" panose="00000500000000000000" pitchFamily="2" charset="-122"/>
                  <a:sym typeface="字魂105号-简雅黑" panose="00000500000000000000" pitchFamily="2" charset="-122"/>
                </a:rPr>
                <a:t>实现代码</a:t>
              </a:r>
            </a:p>
          </p:txBody>
        </p:sp>
        <p:sp>
          <p:nvSpPr>
            <p:cNvPr id="86" name="文本框 85"/>
            <p:cNvSpPr txBox="1"/>
            <p:nvPr/>
          </p:nvSpPr>
          <p:spPr>
            <a:xfrm>
              <a:off x="2380" y="1864"/>
              <a:ext cx="937" cy="919"/>
            </a:xfrm>
            <a:prstGeom prst="rect">
              <a:avLst/>
            </a:prstGeom>
            <a:solidFill>
              <a:srgbClr val="3F3F3F"/>
            </a:solidFill>
            <a:ln>
              <a:noFill/>
            </a:ln>
          </p:spPr>
          <p:txBody>
            <a:bodyPr wrap="square" rtlCol="0">
              <a:spAutoFit/>
            </a:bodyPr>
            <a:lstStyle>
              <a:defPPr>
                <a:defRPr lang="zh-CN"/>
              </a:defPPr>
              <a:lvl1pPr algn="dist">
                <a:defRPr sz="9600" spc="-150">
                  <a:gradFill>
                    <a:gsLst>
                      <a:gs pos="0">
                        <a:schemeClr val="accent3">
                          <a:lumMod val="75000"/>
                        </a:schemeClr>
                      </a:gs>
                      <a:gs pos="100000">
                        <a:schemeClr val="accent1">
                          <a:lumMod val="60000"/>
                          <a:lumOff val="40000"/>
                        </a:schemeClr>
                      </a:gs>
                    </a:gsLst>
                    <a:lin ang="0" scaled="1"/>
                  </a:gradFill>
                  <a:latin typeface="优设标题黑" panose="00000500000000000000" pitchFamily="2" charset="-122"/>
                  <a:ea typeface="优设标题黑" panose="00000500000000000000" pitchFamily="2" charset="-122"/>
                </a:defRPr>
              </a:lvl1pPr>
            </a:lstStyle>
            <a:p>
              <a:r>
                <a:rPr lang="en-US" altLang="zh-CN" sz="3200" spc="-300" dirty="0">
                  <a:solidFill>
                    <a:schemeClr val="bg1"/>
                  </a:solidFill>
                  <a:latin typeface="字魂105号-简雅黑" panose="00000500000000000000" pitchFamily="2" charset="-122"/>
                  <a:ea typeface="字魂105号-简雅黑" panose="00000500000000000000" pitchFamily="2" charset="-122"/>
                  <a:cs typeface="字魂105号-简雅黑" panose="00000500000000000000" pitchFamily="2" charset="-122"/>
                  <a:sym typeface="字魂105号-简雅黑" panose="00000500000000000000" pitchFamily="2" charset="-122"/>
                </a:rPr>
                <a:t>04</a:t>
              </a:r>
            </a:p>
          </p:txBody>
        </p:sp>
      </p:grpSp>
      <p:sp>
        <p:nvSpPr>
          <p:cNvPr id="88" name="Text Box 3"/>
          <p:cNvSpPr>
            <a:spLocks noChangeArrowheads="1"/>
          </p:cNvSpPr>
          <p:nvPr/>
        </p:nvSpPr>
        <p:spPr bwMode="auto">
          <a:xfrm>
            <a:off x="3257262" y="676802"/>
            <a:ext cx="948055" cy="1106805"/>
          </a:xfrm>
          <a:prstGeom prst="rect">
            <a:avLst/>
          </a:prstGeom>
          <a:noFill/>
          <a:ln>
            <a:noFill/>
          </a:ln>
          <a:extLst>
            <a:ext uri="{909E8E84-426E-40DD-AFC4-6F175D3DCCD1}">
              <a14:hiddenFill xmlns:a14="http://schemas.microsoft.com/office/drawing/2010/main">
                <a:solidFill>
                  <a:srgbClr val="CC3970"/>
                </a:solidFill>
              </a14:hiddenFill>
            </a:ext>
          </a:extLst>
        </p:spPr>
        <p:txBody>
          <a:bodyPr wrap="square">
            <a:spAutoFit/>
          </a:bodyPr>
          <a:lstStyle/>
          <a:p>
            <a:pPr algn="dist">
              <a:spcBef>
                <a:spcPct val="0"/>
              </a:spcBef>
            </a:pPr>
            <a:r>
              <a:rPr lang="zh-CN" altLang="en-US" sz="6600" dirty="0">
                <a:solidFill>
                  <a:schemeClr val="tx1">
                    <a:lumMod val="75000"/>
                    <a:lumOff val="25000"/>
                  </a:schemeClr>
                </a:solidFill>
                <a:latin typeface="字魂105号-简雅黑" panose="00000500000000000000" pitchFamily="2" charset="-122"/>
                <a:ea typeface="字魂105号-简雅黑" panose="00000500000000000000" pitchFamily="2" charset="-122"/>
                <a:cs typeface="字魂105号-简雅黑" panose="00000500000000000000" pitchFamily="2" charset="-122"/>
                <a:sym typeface="字魂105号-简雅黑" panose="00000500000000000000" pitchFamily="2" charset="-122"/>
              </a:rPr>
              <a:t>目</a:t>
            </a:r>
          </a:p>
        </p:txBody>
      </p:sp>
      <p:sp>
        <p:nvSpPr>
          <p:cNvPr id="89" name="Text Box 3"/>
          <p:cNvSpPr>
            <a:spLocks noChangeArrowheads="1"/>
          </p:cNvSpPr>
          <p:nvPr/>
        </p:nvSpPr>
        <p:spPr bwMode="auto">
          <a:xfrm>
            <a:off x="4599652" y="676802"/>
            <a:ext cx="948055" cy="1106805"/>
          </a:xfrm>
          <a:prstGeom prst="rect">
            <a:avLst/>
          </a:prstGeom>
          <a:noFill/>
          <a:ln>
            <a:noFill/>
          </a:ln>
          <a:extLst>
            <a:ext uri="{909E8E84-426E-40DD-AFC4-6F175D3DCCD1}">
              <a14:hiddenFill xmlns:a14="http://schemas.microsoft.com/office/drawing/2010/main">
                <a:solidFill>
                  <a:srgbClr val="CC3970"/>
                </a:solidFill>
              </a14:hiddenFill>
            </a:ext>
          </a:extLst>
        </p:spPr>
        <p:txBody>
          <a:bodyPr wrap="square">
            <a:spAutoFit/>
          </a:bodyPr>
          <a:lstStyle/>
          <a:p>
            <a:pPr algn="dist">
              <a:spcBef>
                <a:spcPct val="0"/>
              </a:spcBef>
            </a:pPr>
            <a:r>
              <a:rPr lang="zh-CN" altLang="en-US" sz="6600" dirty="0">
                <a:solidFill>
                  <a:schemeClr val="tx1">
                    <a:lumMod val="75000"/>
                    <a:lumOff val="25000"/>
                  </a:schemeClr>
                </a:solidFill>
                <a:latin typeface="字魂105号-简雅黑" panose="00000500000000000000" pitchFamily="2" charset="-122"/>
                <a:ea typeface="字魂105号-简雅黑" panose="00000500000000000000" pitchFamily="2" charset="-122"/>
                <a:cs typeface="字魂105号-简雅黑" panose="00000500000000000000" pitchFamily="2" charset="-122"/>
                <a:sym typeface="字魂105号-简雅黑" panose="00000500000000000000" pitchFamily="2" charset="-122"/>
              </a:rPr>
              <a:t>录</a:t>
            </a:r>
          </a:p>
        </p:txBody>
      </p:sp>
      <p:sp>
        <p:nvSpPr>
          <p:cNvPr id="90" name="文本框 89"/>
          <p:cNvSpPr txBox="1"/>
          <p:nvPr/>
        </p:nvSpPr>
        <p:spPr>
          <a:xfrm>
            <a:off x="5998557" y="908050"/>
            <a:ext cx="2759710" cy="645160"/>
          </a:xfrm>
          <a:prstGeom prst="rect">
            <a:avLst/>
          </a:prstGeom>
          <a:noFill/>
        </p:spPr>
        <p:txBody>
          <a:bodyPr wrap="square" rtlCol="0">
            <a:spAutoFit/>
          </a:bodyPr>
          <a:lstStyle/>
          <a:p>
            <a:pPr algn="dist"/>
            <a:r>
              <a:rPr lang="en-US" altLang="zh-CN" sz="3600" dirty="0">
                <a:solidFill>
                  <a:schemeClr val="tx1">
                    <a:lumMod val="75000"/>
                    <a:lumOff val="25000"/>
                  </a:schemeClr>
                </a:solidFill>
                <a:latin typeface="字魂105号-简雅黑" panose="00000500000000000000" pitchFamily="2" charset="-122"/>
                <a:ea typeface="字魂105号-简雅黑" panose="00000500000000000000" pitchFamily="2" charset="-122"/>
                <a:cs typeface="字魂105号-简雅黑" panose="00000500000000000000" pitchFamily="2" charset="-122"/>
                <a:sym typeface="字魂105号-简雅黑" panose="00000500000000000000" pitchFamily="2" charset="-122"/>
              </a:rPr>
              <a:t>CONTENTS</a:t>
            </a:r>
          </a:p>
        </p:txBody>
      </p:sp>
      <p:sp>
        <p:nvSpPr>
          <p:cNvPr id="3" name="文本框 2"/>
          <p:cNvSpPr txBox="1"/>
          <p:nvPr/>
        </p:nvSpPr>
        <p:spPr>
          <a:xfrm>
            <a:off x="985421" y="523783"/>
            <a:ext cx="2539014" cy="338554"/>
          </a:xfrm>
          <a:prstGeom prst="rect">
            <a:avLst/>
          </a:prstGeom>
          <a:noFill/>
        </p:spPr>
        <p:txBody>
          <a:bodyPr wrap="square" rtlCol="0">
            <a:spAutoFit/>
          </a:bodyPr>
          <a:lstStyle/>
          <a:p>
            <a:r>
              <a:rPr lang="en-US" altLang="zh-CN" sz="1600" dirty="0">
                <a:solidFill>
                  <a:srgbClr val="F1F1F0"/>
                </a:solidFill>
              </a:rPr>
              <a:t>https://www.ypppt.com/</a:t>
            </a:r>
            <a:endParaRPr lang="zh-CN" altLang="en-US" sz="1600" dirty="0">
              <a:solidFill>
                <a:srgbClr val="F1F1F0"/>
              </a:solidFill>
            </a:endParaRPr>
          </a:p>
        </p:txBody>
      </p:sp>
      <p:sp>
        <p:nvSpPr>
          <p:cNvPr id="6" name="文本框 5">
            <a:extLst>
              <a:ext uri="{FF2B5EF4-FFF2-40B4-BE49-F238E27FC236}">
                <a16:creationId xmlns:a16="http://schemas.microsoft.com/office/drawing/2014/main" id="{CB8445A6-E3DC-74E3-7CC2-88A6F2943A0F}"/>
              </a:ext>
            </a:extLst>
          </p:cNvPr>
          <p:cNvSpPr txBox="1"/>
          <p:nvPr/>
        </p:nvSpPr>
        <p:spPr>
          <a:xfrm>
            <a:off x="2582294" y="4111307"/>
            <a:ext cx="2298065" cy="400110"/>
          </a:xfrm>
          <a:prstGeom prst="rect">
            <a:avLst/>
          </a:prstGeom>
          <a:noFill/>
        </p:spPr>
        <p:txBody>
          <a:bodyPr wrap="square" rtlCol="0">
            <a:spAutoFit/>
          </a:bodyPr>
          <a:lstStyle/>
          <a:p>
            <a:pPr algn="dist"/>
            <a:r>
              <a:rPr lang="zh-CN" altLang="en-US" sz="2000" spc="600" dirty="0">
                <a:solidFill>
                  <a:srgbClr val="262626"/>
                </a:solidFill>
                <a:latin typeface="字魂105号-简雅黑" panose="00000500000000000000" pitchFamily="2" charset="-122"/>
                <a:ea typeface="字魂105号-简雅黑" panose="00000500000000000000" pitchFamily="2" charset="-122"/>
                <a:cs typeface="字魂105号-简雅黑" panose="00000500000000000000" pitchFamily="2" charset="-122"/>
                <a:sym typeface="字魂105号-简雅黑" panose="00000500000000000000" pitchFamily="2" charset="-122"/>
              </a:rPr>
              <a:t>使用说明</a:t>
            </a:r>
            <a:endParaRPr lang="zh-CN" altLang="en-US" sz="2000" dirty="0">
              <a:solidFill>
                <a:schemeClr val="tx1">
                  <a:lumMod val="85000"/>
                  <a:lumOff val="15000"/>
                </a:schemeClr>
              </a:solidFill>
              <a:latin typeface="字魂105号-简雅黑" panose="00000500000000000000" pitchFamily="2" charset="-122"/>
              <a:ea typeface="字魂105号-简雅黑" panose="00000500000000000000" pitchFamily="2" charset="-122"/>
              <a:cs typeface="字魂105号-简雅黑" panose="00000500000000000000" pitchFamily="2" charset="-122"/>
              <a:sym typeface="字魂105号-简雅黑" panose="00000500000000000000" pitchFamily="2" charset="-122"/>
            </a:endParaRPr>
          </a:p>
        </p:txBody>
      </p:sp>
      <p:sp>
        <p:nvSpPr>
          <p:cNvPr id="7" name="文本框 6">
            <a:extLst>
              <a:ext uri="{FF2B5EF4-FFF2-40B4-BE49-F238E27FC236}">
                <a16:creationId xmlns:a16="http://schemas.microsoft.com/office/drawing/2014/main" id="{E152DE25-0B77-8C98-EAA7-A805E6F7A54D}"/>
              </a:ext>
            </a:extLst>
          </p:cNvPr>
          <p:cNvSpPr txBox="1"/>
          <p:nvPr/>
        </p:nvSpPr>
        <p:spPr>
          <a:xfrm>
            <a:off x="1867284" y="4019867"/>
            <a:ext cx="594995" cy="583565"/>
          </a:xfrm>
          <a:prstGeom prst="rect">
            <a:avLst/>
          </a:prstGeom>
          <a:solidFill>
            <a:srgbClr val="3F3F3F"/>
          </a:solidFill>
          <a:ln>
            <a:noFill/>
          </a:ln>
        </p:spPr>
        <p:txBody>
          <a:bodyPr wrap="square" rtlCol="0">
            <a:spAutoFit/>
          </a:bodyPr>
          <a:lstStyle>
            <a:defPPr>
              <a:defRPr lang="zh-CN"/>
            </a:defPPr>
            <a:lvl1pPr algn="dist">
              <a:defRPr sz="9600" spc="-150">
                <a:gradFill>
                  <a:gsLst>
                    <a:gs pos="0">
                      <a:schemeClr val="accent3">
                        <a:lumMod val="75000"/>
                      </a:schemeClr>
                    </a:gs>
                    <a:gs pos="100000">
                      <a:schemeClr val="accent1">
                        <a:lumMod val="60000"/>
                        <a:lumOff val="40000"/>
                      </a:schemeClr>
                    </a:gs>
                  </a:gsLst>
                  <a:lin ang="0" scaled="1"/>
                </a:gradFill>
                <a:latin typeface="优设标题黑" panose="00000500000000000000" pitchFamily="2" charset="-122"/>
                <a:ea typeface="优设标题黑" panose="00000500000000000000" pitchFamily="2" charset="-122"/>
              </a:defRPr>
            </a:lvl1pPr>
          </a:lstStyle>
          <a:p>
            <a:r>
              <a:rPr lang="en-US" altLang="zh-CN" sz="3200" spc="-300" dirty="0">
                <a:solidFill>
                  <a:schemeClr val="bg1"/>
                </a:solidFill>
                <a:latin typeface="字魂105号-简雅黑" panose="00000500000000000000" pitchFamily="2" charset="-122"/>
                <a:ea typeface="字魂105号-简雅黑" panose="00000500000000000000" pitchFamily="2" charset="-122"/>
                <a:cs typeface="字魂105号-简雅黑" panose="00000500000000000000" pitchFamily="2" charset="-122"/>
                <a:sym typeface="字魂105号-简雅黑" panose="00000500000000000000" pitchFamily="2" charset="-122"/>
              </a:rPr>
              <a:t>05</a:t>
            </a:r>
          </a:p>
        </p:txBody>
      </p:sp>
      <p:sp>
        <p:nvSpPr>
          <p:cNvPr id="8" name="文本框 7">
            <a:extLst>
              <a:ext uri="{FF2B5EF4-FFF2-40B4-BE49-F238E27FC236}">
                <a16:creationId xmlns:a16="http://schemas.microsoft.com/office/drawing/2014/main" id="{BCD23ECA-E308-0EB8-355A-5A38A59F564E}"/>
              </a:ext>
            </a:extLst>
          </p:cNvPr>
          <p:cNvSpPr txBox="1"/>
          <p:nvPr/>
        </p:nvSpPr>
        <p:spPr>
          <a:xfrm>
            <a:off x="8121399" y="4107107"/>
            <a:ext cx="2298065" cy="400110"/>
          </a:xfrm>
          <a:prstGeom prst="rect">
            <a:avLst/>
          </a:prstGeom>
          <a:noFill/>
        </p:spPr>
        <p:txBody>
          <a:bodyPr wrap="square" rtlCol="0">
            <a:spAutoFit/>
          </a:bodyPr>
          <a:lstStyle/>
          <a:p>
            <a:pPr algn="dist"/>
            <a:r>
              <a:rPr lang="zh-CN" altLang="en-US" sz="2000" spc="600" dirty="0">
                <a:solidFill>
                  <a:srgbClr val="262626"/>
                </a:solidFill>
                <a:latin typeface="字魂105号-简雅黑" panose="00000500000000000000" pitchFamily="2" charset="-122"/>
                <a:ea typeface="字魂105号-简雅黑" panose="00000500000000000000" pitchFamily="2" charset="-122"/>
                <a:cs typeface="字魂105号-简雅黑" panose="00000500000000000000" pitchFamily="2" charset="-122"/>
                <a:sym typeface="字魂105号-简雅黑" panose="00000500000000000000" pitchFamily="2" charset="-122"/>
              </a:rPr>
              <a:t>实现效果</a:t>
            </a:r>
            <a:endParaRPr lang="zh-CN" altLang="en-US" sz="2000" dirty="0">
              <a:solidFill>
                <a:schemeClr val="tx1">
                  <a:lumMod val="85000"/>
                  <a:lumOff val="15000"/>
                </a:schemeClr>
              </a:solidFill>
              <a:latin typeface="字魂105号-简雅黑" panose="00000500000000000000" pitchFamily="2" charset="-122"/>
              <a:ea typeface="字魂105号-简雅黑" panose="00000500000000000000" pitchFamily="2" charset="-122"/>
              <a:cs typeface="字魂105号-简雅黑" panose="00000500000000000000" pitchFamily="2" charset="-122"/>
              <a:sym typeface="字魂105号-简雅黑" panose="00000500000000000000" pitchFamily="2" charset="-122"/>
            </a:endParaRPr>
          </a:p>
        </p:txBody>
      </p:sp>
      <p:sp>
        <p:nvSpPr>
          <p:cNvPr id="9" name="文本框 8">
            <a:extLst>
              <a:ext uri="{FF2B5EF4-FFF2-40B4-BE49-F238E27FC236}">
                <a16:creationId xmlns:a16="http://schemas.microsoft.com/office/drawing/2014/main" id="{F9E1AD23-1C8A-ABA4-7455-F2E1A2670F6B}"/>
              </a:ext>
            </a:extLst>
          </p:cNvPr>
          <p:cNvSpPr txBox="1"/>
          <p:nvPr/>
        </p:nvSpPr>
        <p:spPr>
          <a:xfrm>
            <a:off x="7406389" y="4015667"/>
            <a:ext cx="594995" cy="583565"/>
          </a:xfrm>
          <a:prstGeom prst="rect">
            <a:avLst/>
          </a:prstGeom>
          <a:solidFill>
            <a:srgbClr val="3F3F3F"/>
          </a:solidFill>
          <a:ln>
            <a:noFill/>
          </a:ln>
        </p:spPr>
        <p:txBody>
          <a:bodyPr wrap="square" rtlCol="0">
            <a:spAutoFit/>
          </a:bodyPr>
          <a:lstStyle>
            <a:defPPr>
              <a:defRPr lang="zh-CN"/>
            </a:defPPr>
            <a:lvl1pPr algn="dist">
              <a:defRPr sz="9600" spc="-150">
                <a:gradFill>
                  <a:gsLst>
                    <a:gs pos="0">
                      <a:schemeClr val="accent3">
                        <a:lumMod val="75000"/>
                      </a:schemeClr>
                    </a:gs>
                    <a:gs pos="100000">
                      <a:schemeClr val="accent1">
                        <a:lumMod val="60000"/>
                        <a:lumOff val="40000"/>
                      </a:schemeClr>
                    </a:gs>
                  </a:gsLst>
                  <a:lin ang="0" scaled="1"/>
                </a:gradFill>
                <a:latin typeface="优设标题黑" panose="00000500000000000000" pitchFamily="2" charset="-122"/>
                <a:ea typeface="优设标题黑" panose="00000500000000000000" pitchFamily="2" charset="-122"/>
              </a:defRPr>
            </a:lvl1pPr>
          </a:lstStyle>
          <a:p>
            <a:r>
              <a:rPr lang="en-US" altLang="zh-CN" sz="3200" spc="-300" dirty="0">
                <a:solidFill>
                  <a:schemeClr val="bg1"/>
                </a:solidFill>
                <a:latin typeface="字魂105号-简雅黑" panose="00000500000000000000" pitchFamily="2" charset="-122"/>
                <a:ea typeface="字魂105号-简雅黑" panose="00000500000000000000" pitchFamily="2" charset="-122"/>
                <a:cs typeface="字魂105号-简雅黑" panose="00000500000000000000" pitchFamily="2" charset="-122"/>
                <a:sym typeface="字魂105号-简雅黑" panose="00000500000000000000" pitchFamily="2" charset="-122"/>
              </a:rPr>
              <a:t>06</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advTm="0">
        <p15:prstTrans prst="curtains"/>
      </p:transition>
    </mc:Choice>
    <mc:Fallback xmlns="">
      <p:transition spd="slow" advTm="0">
        <p:fade/>
      </p:transition>
    </mc:Fallback>
  </mc:AlternateContent>
  <p:timing>
    <p:tnLst>
      <p:par>
        <p:cTn id="1" dur="indefinite" restart="never" fill="hold"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withEffect">
                                  <p:stCondLst>
                                    <p:cond delay="0"/>
                                  </p:stCondLst>
                                  <p:childTnLst>
                                    <p:set>
                                      <p:cBhvr>
                                        <p:cTn id="6" dur="1" fill="hold">
                                          <p:stCondLst>
                                            <p:cond delay="0"/>
                                          </p:stCondLst>
                                        </p:cTn>
                                        <p:tgtEl>
                                          <p:spTgt spid="88"/>
                                        </p:tgtEl>
                                        <p:attrNameLst>
                                          <p:attrName>style.visibility</p:attrName>
                                        </p:attrNameLst>
                                      </p:cBhvr>
                                      <p:to>
                                        <p:strVal val="visible"/>
                                      </p:to>
                                    </p:set>
                                    <p:animEffect transition="in" filter="circle(in)">
                                      <p:cBhvr>
                                        <p:cTn id="7" dur="2000"/>
                                        <p:tgtEl>
                                          <p:spTgt spid="88"/>
                                        </p:tgtEl>
                                      </p:cBhvr>
                                    </p:animEffect>
                                  </p:childTnLst>
                                </p:cTn>
                              </p:par>
                              <p:par>
                                <p:cTn id="8" presetID="6" presetClass="entr" presetSubtype="16" fill="hold" grpId="0" nodeType="withEffect">
                                  <p:stCondLst>
                                    <p:cond delay="0"/>
                                  </p:stCondLst>
                                  <p:childTnLst>
                                    <p:set>
                                      <p:cBhvr>
                                        <p:cTn id="9" dur="1" fill="hold">
                                          <p:stCondLst>
                                            <p:cond delay="0"/>
                                          </p:stCondLst>
                                        </p:cTn>
                                        <p:tgtEl>
                                          <p:spTgt spid="89"/>
                                        </p:tgtEl>
                                        <p:attrNameLst>
                                          <p:attrName>style.visibility</p:attrName>
                                        </p:attrNameLst>
                                      </p:cBhvr>
                                      <p:to>
                                        <p:strVal val="visible"/>
                                      </p:to>
                                    </p:set>
                                    <p:animEffect transition="in" filter="circle(in)">
                                      <p:cBhvr>
                                        <p:cTn id="10" dur="2000"/>
                                        <p:tgtEl>
                                          <p:spTgt spid="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 grpId="0" bldLvl="0" animBg="1"/>
      <p:bldP spid="89" grpId="0" bldLvl="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7"/>
          <p:cNvSpPr txBox="1"/>
          <p:nvPr/>
        </p:nvSpPr>
        <p:spPr>
          <a:xfrm>
            <a:off x="3687097" y="305117"/>
            <a:ext cx="4758813" cy="461665"/>
          </a:xfrm>
          <a:prstGeom prst="rect">
            <a:avLst/>
          </a:prstGeom>
          <a:noFill/>
        </p:spPr>
        <p:txBody>
          <a:bodyPr wrap="square" rtlCol="0">
            <a:spAutoFit/>
          </a:bodyPr>
          <a:lstStyle/>
          <a:p>
            <a:pPr algn="dist"/>
            <a:r>
              <a:rPr lang="zh-CN" altLang="en-US" sz="2400" dirty="0">
                <a:solidFill>
                  <a:schemeClr val="tx1">
                    <a:lumMod val="75000"/>
                    <a:lumOff val="25000"/>
                  </a:schemeClr>
                </a:solidFill>
                <a:latin typeface="字魂105号-简雅黑" panose="00000500000000000000" pitchFamily="2" charset="-122"/>
                <a:ea typeface="字魂105号-简雅黑" panose="00000500000000000000" pitchFamily="2" charset="-122"/>
                <a:cs typeface="字魂105号-简雅黑" panose="00000500000000000000" pitchFamily="2" charset="-122"/>
                <a:sym typeface="字魂105号-简雅黑" panose="00000500000000000000" pitchFamily="2" charset="-122"/>
              </a:rPr>
              <a:t>网络层初始化函数</a:t>
            </a:r>
          </a:p>
        </p:txBody>
      </p:sp>
      <p:cxnSp>
        <p:nvCxnSpPr>
          <p:cNvPr id="5" name="直接连接符 4"/>
          <p:cNvCxnSpPr>
            <a:cxnSpLocks/>
          </p:cNvCxnSpPr>
          <p:nvPr/>
        </p:nvCxnSpPr>
        <p:spPr>
          <a:xfrm>
            <a:off x="23495" y="535305"/>
            <a:ext cx="3781589" cy="0"/>
          </a:xfrm>
          <a:prstGeom prst="line">
            <a:avLst/>
          </a:prstGeom>
          <a:ln>
            <a:solidFill>
              <a:srgbClr val="3F3F3F"/>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a:cxnSpLocks/>
          </p:cNvCxnSpPr>
          <p:nvPr/>
        </p:nvCxnSpPr>
        <p:spPr>
          <a:xfrm>
            <a:off x="8327923" y="535305"/>
            <a:ext cx="3864077" cy="0"/>
          </a:xfrm>
          <a:prstGeom prst="line">
            <a:avLst/>
          </a:prstGeom>
          <a:ln>
            <a:solidFill>
              <a:srgbClr val="3F3F3F"/>
            </a:solidFill>
          </a:ln>
        </p:spPr>
        <p:style>
          <a:lnRef idx="1">
            <a:schemeClr val="accent1"/>
          </a:lnRef>
          <a:fillRef idx="0">
            <a:schemeClr val="accent1"/>
          </a:fillRef>
          <a:effectRef idx="0">
            <a:schemeClr val="accent1"/>
          </a:effectRef>
          <a:fontRef idx="minor">
            <a:schemeClr val="tx1"/>
          </a:fontRef>
        </p:style>
      </p:cxnSp>
      <p:pic>
        <p:nvPicPr>
          <p:cNvPr id="2" name="图片 1">
            <a:extLst>
              <a:ext uri="{FF2B5EF4-FFF2-40B4-BE49-F238E27FC236}">
                <a16:creationId xmlns:a16="http://schemas.microsoft.com/office/drawing/2014/main" id="{027C88F2-7BAC-8154-9B1F-511E4133D4F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68527" y="1019857"/>
            <a:ext cx="11133537" cy="5533026"/>
          </a:xfrm>
          <a:prstGeom prst="rect">
            <a:avLst/>
          </a:prstGeom>
          <a:noFill/>
          <a:ln>
            <a:noFill/>
          </a:ln>
        </p:spPr>
      </p:pic>
    </p:spTree>
    <p:extLst>
      <p:ext uri="{BB962C8B-B14F-4D97-AF65-F5344CB8AC3E}">
        <p14:creationId xmlns:p14="http://schemas.microsoft.com/office/powerpoint/2010/main" val="4008118307"/>
      </p:ext>
    </p:extLst>
  </p:cSld>
  <p:clrMapOvr>
    <a:masterClrMapping/>
  </p:clrMapOvr>
  <mc:AlternateContent xmlns:mc="http://schemas.openxmlformats.org/markup-compatibility/2006" xmlns:p14="http://schemas.microsoft.com/office/powerpoint/2010/main">
    <mc:Choice Requires="p14">
      <p:transition spd="slow" p14:dur="1300" advTm="0">
        <p14:pan dir="u"/>
      </p:transition>
    </mc:Choice>
    <mc:Fallback xmlns="">
      <p:transition spd="slow" advTm="0">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7"/>
          <p:cNvSpPr txBox="1"/>
          <p:nvPr/>
        </p:nvSpPr>
        <p:spPr>
          <a:xfrm>
            <a:off x="3687097" y="305117"/>
            <a:ext cx="4758813" cy="461665"/>
          </a:xfrm>
          <a:prstGeom prst="rect">
            <a:avLst/>
          </a:prstGeom>
          <a:noFill/>
        </p:spPr>
        <p:txBody>
          <a:bodyPr wrap="square" rtlCol="0">
            <a:spAutoFit/>
          </a:bodyPr>
          <a:lstStyle/>
          <a:p>
            <a:pPr algn="dist"/>
            <a:r>
              <a:rPr lang="zh-CN" altLang="en-US" sz="2400" dirty="0">
                <a:solidFill>
                  <a:schemeClr val="tx1">
                    <a:lumMod val="75000"/>
                    <a:lumOff val="25000"/>
                  </a:schemeClr>
                </a:solidFill>
                <a:latin typeface="字魂105号-简雅黑" panose="00000500000000000000" pitchFamily="2" charset="-122"/>
                <a:ea typeface="字魂105号-简雅黑" panose="00000500000000000000" pitchFamily="2" charset="-122"/>
                <a:cs typeface="字魂105号-简雅黑" panose="00000500000000000000" pitchFamily="2" charset="-122"/>
                <a:sym typeface="字魂105号-简雅黑" panose="00000500000000000000" pitchFamily="2" charset="-122"/>
              </a:rPr>
              <a:t>向前传播函数</a:t>
            </a:r>
          </a:p>
        </p:txBody>
      </p:sp>
      <p:cxnSp>
        <p:nvCxnSpPr>
          <p:cNvPr id="5" name="直接连接符 4"/>
          <p:cNvCxnSpPr>
            <a:cxnSpLocks/>
          </p:cNvCxnSpPr>
          <p:nvPr/>
        </p:nvCxnSpPr>
        <p:spPr>
          <a:xfrm>
            <a:off x="23495" y="535305"/>
            <a:ext cx="3781589" cy="0"/>
          </a:xfrm>
          <a:prstGeom prst="line">
            <a:avLst/>
          </a:prstGeom>
          <a:ln>
            <a:solidFill>
              <a:srgbClr val="3F3F3F"/>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a:cxnSpLocks/>
          </p:cNvCxnSpPr>
          <p:nvPr/>
        </p:nvCxnSpPr>
        <p:spPr>
          <a:xfrm>
            <a:off x="8327923" y="535305"/>
            <a:ext cx="3864077" cy="0"/>
          </a:xfrm>
          <a:prstGeom prst="line">
            <a:avLst/>
          </a:prstGeom>
          <a:ln>
            <a:solidFill>
              <a:srgbClr val="3F3F3F"/>
            </a:solidFill>
          </a:ln>
        </p:spPr>
        <p:style>
          <a:lnRef idx="1">
            <a:schemeClr val="accent1"/>
          </a:lnRef>
          <a:fillRef idx="0">
            <a:schemeClr val="accent1"/>
          </a:fillRef>
          <a:effectRef idx="0">
            <a:schemeClr val="accent1"/>
          </a:effectRef>
          <a:fontRef idx="minor">
            <a:schemeClr val="tx1"/>
          </a:fontRef>
        </p:style>
      </p:cxnSp>
      <p:pic>
        <p:nvPicPr>
          <p:cNvPr id="4" name="图片 3">
            <a:extLst>
              <a:ext uri="{FF2B5EF4-FFF2-40B4-BE49-F238E27FC236}">
                <a16:creationId xmlns:a16="http://schemas.microsoft.com/office/drawing/2014/main" id="{60E42E68-1C07-8854-EF25-9FC977243B6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20676" y="996969"/>
            <a:ext cx="11378033" cy="5667367"/>
          </a:xfrm>
          <a:prstGeom prst="rect">
            <a:avLst/>
          </a:prstGeom>
          <a:noFill/>
          <a:ln>
            <a:noFill/>
          </a:ln>
        </p:spPr>
      </p:pic>
    </p:spTree>
    <p:extLst>
      <p:ext uri="{BB962C8B-B14F-4D97-AF65-F5344CB8AC3E}">
        <p14:creationId xmlns:p14="http://schemas.microsoft.com/office/powerpoint/2010/main" val="195855775"/>
      </p:ext>
    </p:extLst>
  </p:cSld>
  <p:clrMapOvr>
    <a:masterClrMapping/>
  </p:clrMapOvr>
  <mc:AlternateContent xmlns:mc="http://schemas.openxmlformats.org/markup-compatibility/2006" xmlns:p14="http://schemas.microsoft.com/office/powerpoint/2010/main">
    <mc:Choice Requires="p14">
      <p:transition spd="slow" p14:dur="1300" advTm="0">
        <p14:pan dir="u"/>
      </p:transition>
    </mc:Choice>
    <mc:Fallback xmlns="">
      <p:transition spd="slow" advTm="0">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7"/>
          <p:cNvSpPr txBox="1"/>
          <p:nvPr/>
        </p:nvSpPr>
        <p:spPr>
          <a:xfrm>
            <a:off x="3687097" y="305117"/>
            <a:ext cx="4758813" cy="461665"/>
          </a:xfrm>
          <a:prstGeom prst="rect">
            <a:avLst/>
          </a:prstGeom>
          <a:noFill/>
        </p:spPr>
        <p:txBody>
          <a:bodyPr wrap="square" rtlCol="0">
            <a:spAutoFit/>
          </a:bodyPr>
          <a:lstStyle/>
          <a:p>
            <a:pPr algn="dist"/>
            <a:r>
              <a:rPr lang="zh-CN" altLang="en-US" sz="2400" dirty="0">
                <a:solidFill>
                  <a:schemeClr val="tx1">
                    <a:lumMod val="75000"/>
                    <a:lumOff val="25000"/>
                  </a:schemeClr>
                </a:solidFill>
                <a:latin typeface="字魂105号-简雅黑" panose="00000500000000000000" pitchFamily="2" charset="-122"/>
                <a:ea typeface="字魂105号-简雅黑" panose="00000500000000000000" pitchFamily="2" charset="-122"/>
                <a:cs typeface="字魂105号-简雅黑" panose="00000500000000000000" pitchFamily="2" charset="-122"/>
                <a:sym typeface="字魂105号-简雅黑" panose="00000500000000000000" pitchFamily="2" charset="-122"/>
              </a:rPr>
              <a:t>损失计算函数</a:t>
            </a:r>
          </a:p>
        </p:txBody>
      </p:sp>
      <p:cxnSp>
        <p:nvCxnSpPr>
          <p:cNvPr id="5" name="直接连接符 4"/>
          <p:cNvCxnSpPr>
            <a:cxnSpLocks/>
          </p:cNvCxnSpPr>
          <p:nvPr/>
        </p:nvCxnSpPr>
        <p:spPr>
          <a:xfrm>
            <a:off x="23495" y="535305"/>
            <a:ext cx="3781589" cy="0"/>
          </a:xfrm>
          <a:prstGeom prst="line">
            <a:avLst/>
          </a:prstGeom>
          <a:ln>
            <a:solidFill>
              <a:srgbClr val="3F3F3F"/>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a:cxnSpLocks/>
          </p:cNvCxnSpPr>
          <p:nvPr/>
        </p:nvCxnSpPr>
        <p:spPr>
          <a:xfrm>
            <a:off x="8327923" y="535305"/>
            <a:ext cx="3864077" cy="0"/>
          </a:xfrm>
          <a:prstGeom prst="line">
            <a:avLst/>
          </a:prstGeom>
          <a:ln>
            <a:solidFill>
              <a:srgbClr val="3F3F3F"/>
            </a:solidFill>
          </a:ln>
        </p:spPr>
        <p:style>
          <a:lnRef idx="1">
            <a:schemeClr val="accent1"/>
          </a:lnRef>
          <a:fillRef idx="0">
            <a:schemeClr val="accent1"/>
          </a:fillRef>
          <a:effectRef idx="0">
            <a:schemeClr val="accent1"/>
          </a:effectRef>
          <a:fontRef idx="minor">
            <a:schemeClr val="tx1"/>
          </a:fontRef>
        </p:style>
      </p:cxnSp>
      <p:pic>
        <p:nvPicPr>
          <p:cNvPr id="2" name="图片 1">
            <a:extLst>
              <a:ext uri="{FF2B5EF4-FFF2-40B4-BE49-F238E27FC236}">
                <a16:creationId xmlns:a16="http://schemas.microsoft.com/office/drawing/2014/main" id="{A6803413-F3BA-B9C4-8AF3-D114F7F6738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05173" y="1240625"/>
            <a:ext cx="11581654" cy="5156397"/>
          </a:xfrm>
          <a:prstGeom prst="rect">
            <a:avLst/>
          </a:prstGeom>
          <a:noFill/>
          <a:ln>
            <a:noFill/>
          </a:ln>
        </p:spPr>
      </p:pic>
    </p:spTree>
    <p:extLst>
      <p:ext uri="{BB962C8B-B14F-4D97-AF65-F5344CB8AC3E}">
        <p14:creationId xmlns:p14="http://schemas.microsoft.com/office/powerpoint/2010/main" val="2663042957"/>
      </p:ext>
    </p:extLst>
  </p:cSld>
  <p:clrMapOvr>
    <a:masterClrMapping/>
  </p:clrMapOvr>
  <mc:AlternateContent xmlns:mc="http://schemas.openxmlformats.org/markup-compatibility/2006" xmlns:p14="http://schemas.microsoft.com/office/powerpoint/2010/main">
    <mc:Choice Requires="p14">
      <p:transition spd="slow" p14:dur="1300" advTm="0">
        <p14:pan dir="u"/>
      </p:transition>
    </mc:Choice>
    <mc:Fallback xmlns="">
      <p:transition spd="slow" advTm="0">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7"/>
          <p:cNvSpPr txBox="1"/>
          <p:nvPr/>
        </p:nvSpPr>
        <p:spPr>
          <a:xfrm>
            <a:off x="3687097" y="305117"/>
            <a:ext cx="4758813" cy="461665"/>
          </a:xfrm>
          <a:prstGeom prst="rect">
            <a:avLst/>
          </a:prstGeom>
          <a:noFill/>
        </p:spPr>
        <p:txBody>
          <a:bodyPr wrap="square" rtlCol="0">
            <a:spAutoFit/>
          </a:bodyPr>
          <a:lstStyle/>
          <a:p>
            <a:pPr algn="dist"/>
            <a:r>
              <a:rPr lang="zh-CN" altLang="en-US" sz="2400" dirty="0">
                <a:solidFill>
                  <a:schemeClr val="tx1">
                    <a:lumMod val="75000"/>
                    <a:lumOff val="25000"/>
                  </a:schemeClr>
                </a:solidFill>
                <a:latin typeface="字魂105号-简雅黑" panose="00000500000000000000" pitchFamily="2" charset="-122"/>
                <a:ea typeface="字魂105号-简雅黑" panose="00000500000000000000" pitchFamily="2" charset="-122"/>
                <a:cs typeface="字魂105号-简雅黑" panose="00000500000000000000" pitchFamily="2" charset="-122"/>
                <a:sym typeface="字魂105号-简雅黑" panose="00000500000000000000" pitchFamily="2" charset="-122"/>
              </a:rPr>
              <a:t>模型训练函数</a:t>
            </a:r>
          </a:p>
        </p:txBody>
      </p:sp>
      <p:cxnSp>
        <p:nvCxnSpPr>
          <p:cNvPr id="5" name="直接连接符 4"/>
          <p:cNvCxnSpPr>
            <a:cxnSpLocks/>
          </p:cNvCxnSpPr>
          <p:nvPr/>
        </p:nvCxnSpPr>
        <p:spPr>
          <a:xfrm>
            <a:off x="23495" y="535305"/>
            <a:ext cx="3781589" cy="0"/>
          </a:xfrm>
          <a:prstGeom prst="line">
            <a:avLst/>
          </a:prstGeom>
          <a:ln>
            <a:solidFill>
              <a:srgbClr val="3F3F3F"/>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a:cxnSpLocks/>
          </p:cNvCxnSpPr>
          <p:nvPr/>
        </p:nvCxnSpPr>
        <p:spPr>
          <a:xfrm>
            <a:off x="8327923" y="535305"/>
            <a:ext cx="3864077" cy="0"/>
          </a:xfrm>
          <a:prstGeom prst="line">
            <a:avLst/>
          </a:prstGeom>
          <a:ln>
            <a:solidFill>
              <a:srgbClr val="3F3F3F"/>
            </a:solidFill>
          </a:ln>
        </p:spPr>
        <p:style>
          <a:lnRef idx="1">
            <a:schemeClr val="accent1"/>
          </a:lnRef>
          <a:fillRef idx="0">
            <a:schemeClr val="accent1"/>
          </a:fillRef>
          <a:effectRef idx="0">
            <a:schemeClr val="accent1"/>
          </a:effectRef>
          <a:fontRef idx="minor">
            <a:schemeClr val="tx1"/>
          </a:fontRef>
        </p:style>
      </p:cxnSp>
      <p:pic>
        <p:nvPicPr>
          <p:cNvPr id="4" name="图片 3">
            <a:extLst>
              <a:ext uri="{FF2B5EF4-FFF2-40B4-BE49-F238E27FC236}">
                <a16:creationId xmlns:a16="http://schemas.microsoft.com/office/drawing/2014/main" id="{1D581E16-CB8E-1F0A-BB3B-6B1F286F5716}"/>
              </a:ext>
            </a:extLst>
          </p:cNvPr>
          <p:cNvPicPr>
            <a:picLocks noChangeAspect="1"/>
          </p:cNvPicPr>
          <p:nvPr/>
        </p:nvPicPr>
        <p:blipFill rotWithShape="1">
          <a:blip r:embed="rId3">
            <a:extLst>
              <a:ext uri="{28A0092B-C50C-407E-A947-70E740481C1C}">
                <a14:useLocalDpi xmlns:a14="http://schemas.microsoft.com/office/drawing/2010/main" val="0"/>
              </a:ext>
            </a:extLst>
          </a:blip>
          <a:srcRect t="-2" b="48412"/>
          <a:stretch/>
        </p:blipFill>
        <p:spPr bwMode="auto">
          <a:xfrm>
            <a:off x="314370" y="1067588"/>
            <a:ext cx="11415513" cy="2634961"/>
          </a:xfrm>
          <a:prstGeom prst="rect">
            <a:avLst/>
          </a:prstGeom>
          <a:noFill/>
          <a:ln>
            <a:noFill/>
          </a:ln>
          <a:extLst>
            <a:ext uri="{53640926-AAD7-44D8-BBD7-CCE9431645EC}">
              <a14:shadowObscured xmlns:a14="http://schemas.microsoft.com/office/drawing/2010/main"/>
            </a:ext>
          </a:extLst>
        </p:spPr>
      </p:pic>
      <p:pic>
        <p:nvPicPr>
          <p:cNvPr id="6" name="图片 5">
            <a:extLst>
              <a:ext uri="{FF2B5EF4-FFF2-40B4-BE49-F238E27FC236}">
                <a16:creationId xmlns:a16="http://schemas.microsoft.com/office/drawing/2014/main" id="{0CE06E0B-0559-D81B-82B8-CF8862979C88}"/>
              </a:ext>
            </a:extLst>
          </p:cNvPr>
          <p:cNvPicPr>
            <a:picLocks noChangeAspect="1"/>
          </p:cNvPicPr>
          <p:nvPr/>
        </p:nvPicPr>
        <p:blipFill rotWithShape="1">
          <a:blip r:embed="rId3">
            <a:extLst>
              <a:ext uri="{28A0092B-C50C-407E-A947-70E740481C1C}">
                <a14:useLocalDpi xmlns:a14="http://schemas.microsoft.com/office/drawing/2010/main" val="0"/>
              </a:ext>
            </a:extLst>
          </a:blip>
          <a:srcRect t="51562" b="1"/>
          <a:stretch/>
        </p:blipFill>
        <p:spPr bwMode="auto">
          <a:xfrm>
            <a:off x="314370" y="3702549"/>
            <a:ext cx="11415513" cy="2474269"/>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113242002"/>
      </p:ext>
    </p:extLst>
  </p:cSld>
  <p:clrMapOvr>
    <a:masterClrMapping/>
  </p:clrMapOvr>
  <mc:AlternateContent xmlns:mc="http://schemas.openxmlformats.org/markup-compatibility/2006" xmlns:p14="http://schemas.microsoft.com/office/powerpoint/2010/main">
    <mc:Choice Requires="p14">
      <p:transition spd="slow" p14:dur="1300" advTm="0">
        <p14:pan dir="u"/>
      </p:transition>
    </mc:Choice>
    <mc:Fallback xmlns="">
      <p:transition spd="slow" advTm="0">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7"/>
          <p:cNvSpPr txBox="1"/>
          <p:nvPr/>
        </p:nvSpPr>
        <p:spPr>
          <a:xfrm>
            <a:off x="3687097" y="305117"/>
            <a:ext cx="4758813" cy="461665"/>
          </a:xfrm>
          <a:prstGeom prst="rect">
            <a:avLst/>
          </a:prstGeom>
          <a:noFill/>
        </p:spPr>
        <p:txBody>
          <a:bodyPr wrap="square" rtlCol="0">
            <a:spAutoFit/>
          </a:bodyPr>
          <a:lstStyle/>
          <a:p>
            <a:pPr algn="dist"/>
            <a:r>
              <a:rPr lang="zh-CN" altLang="en-US" sz="2400" dirty="0">
                <a:solidFill>
                  <a:schemeClr val="tx1">
                    <a:lumMod val="75000"/>
                    <a:lumOff val="25000"/>
                  </a:schemeClr>
                </a:solidFill>
                <a:latin typeface="字魂105号-简雅黑" panose="00000500000000000000" pitchFamily="2" charset="-122"/>
                <a:ea typeface="字魂105号-简雅黑" panose="00000500000000000000" pitchFamily="2" charset="-122"/>
                <a:cs typeface="字魂105号-简雅黑" panose="00000500000000000000" pitchFamily="2" charset="-122"/>
                <a:sym typeface="字魂105号-简雅黑" panose="00000500000000000000" pitchFamily="2" charset="-122"/>
              </a:rPr>
              <a:t>模型训练函数</a:t>
            </a:r>
          </a:p>
        </p:txBody>
      </p:sp>
      <p:cxnSp>
        <p:nvCxnSpPr>
          <p:cNvPr id="5" name="直接连接符 4"/>
          <p:cNvCxnSpPr>
            <a:cxnSpLocks/>
          </p:cNvCxnSpPr>
          <p:nvPr/>
        </p:nvCxnSpPr>
        <p:spPr>
          <a:xfrm>
            <a:off x="23495" y="535305"/>
            <a:ext cx="3781589" cy="0"/>
          </a:xfrm>
          <a:prstGeom prst="line">
            <a:avLst/>
          </a:prstGeom>
          <a:ln>
            <a:solidFill>
              <a:srgbClr val="3F3F3F"/>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a:cxnSpLocks/>
          </p:cNvCxnSpPr>
          <p:nvPr/>
        </p:nvCxnSpPr>
        <p:spPr>
          <a:xfrm>
            <a:off x="8327923" y="535305"/>
            <a:ext cx="3864077" cy="0"/>
          </a:xfrm>
          <a:prstGeom prst="line">
            <a:avLst/>
          </a:prstGeom>
          <a:ln>
            <a:solidFill>
              <a:srgbClr val="3F3F3F"/>
            </a:solidFill>
          </a:ln>
        </p:spPr>
        <p:style>
          <a:lnRef idx="1">
            <a:schemeClr val="accent1"/>
          </a:lnRef>
          <a:fillRef idx="0">
            <a:schemeClr val="accent1"/>
          </a:fillRef>
          <a:effectRef idx="0">
            <a:schemeClr val="accent1"/>
          </a:effectRef>
          <a:fontRef idx="minor">
            <a:schemeClr val="tx1"/>
          </a:fontRef>
        </p:style>
      </p:cxnSp>
      <p:pic>
        <p:nvPicPr>
          <p:cNvPr id="2" name="图片 1">
            <a:extLst>
              <a:ext uri="{FF2B5EF4-FFF2-40B4-BE49-F238E27FC236}">
                <a16:creationId xmlns:a16="http://schemas.microsoft.com/office/drawing/2014/main" id="{41B0E20E-46DE-6B5A-5350-F5DE1C17200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62862" y="874671"/>
            <a:ext cx="11040879" cy="5701519"/>
          </a:xfrm>
          <a:prstGeom prst="rect">
            <a:avLst/>
          </a:prstGeom>
          <a:noFill/>
          <a:ln>
            <a:noFill/>
          </a:ln>
        </p:spPr>
      </p:pic>
    </p:spTree>
    <p:extLst>
      <p:ext uri="{BB962C8B-B14F-4D97-AF65-F5344CB8AC3E}">
        <p14:creationId xmlns:p14="http://schemas.microsoft.com/office/powerpoint/2010/main" val="333488963"/>
      </p:ext>
    </p:extLst>
  </p:cSld>
  <p:clrMapOvr>
    <a:masterClrMapping/>
  </p:clrMapOvr>
  <mc:AlternateContent xmlns:mc="http://schemas.openxmlformats.org/markup-compatibility/2006" xmlns:p14="http://schemas.microsoft.com/office/powerpoint/2010/main">
    <mc:Choice Requires="p14">
      <p:transition spd="slow" p14:dur="1300" advTm="0">
        <p14:pan dir="u"/>
      </p:transition>
    </mc:Choice>
    <mc:Fallback xmlns="">
      <p:transition spd="slow" advTm="0">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7"/>
          <p:cNvSpPr txBox="1"/>
          <p:nvPr/>
        </p:nvSpPr>
        <p:spPr>
          <a:xfrm>
            <a:off x="3687097" y="305117"/>
            <a:ext cx="4758813" cy="461665"/>
          </a:xfrm>
          <a:prstGeom prst="rect">
            <a:avLst/>
          </a:prstGeom>
          <a:noFill/>
        </p:spPr>
        <p:txBody>
          <a:bodyPr wrap="square" rtlCol="0">
            <a:spAutoFit/>
          </a:bodyPr>
          <a:lstStyle/>
          <a:p>
            <a:pPr algn="dist"/>
            <a:r>
              <a:rPr lang="zh-CN" altLang="en-US" sz="2400" dirty="0">
                <a:solidFill>
                  <a:schemeClr val="tx1">
                    <a:lumMod val="75000"/>
                    <a:lumOff val="25000"/>
                  </a:schemeClr>
                </a:solidFill>
                <a:latin typeface="字魂105号-简雅黑" panose="00000500000000000000" pitchFamily="2" charset="-122"/>
                <a:ea typeface="字魂105号-简雅黑" panose="00000500000000000000" pitchFamily="2" charset="-122"/>
                <a:cs typeface="字魂105号-简雅黑" panose="00000500000000000000" pitchFamily="2" charset="-122"/>
                <a:sym typeface="字魂105号-简雅黑" panose="00000500000000000000" pitchFamily="2" charset="-122"/>
              </a:rPr>
              <a:t>模型训练函数</a:t>
            </a:r>
          </a:p>
        </p:txBody>
      </p:sp>
      <p:cxnSp>
        <p:nvCxnSpPr>
          <p:cNvPr id="5" name="直接连接符 4"/>
          <p:cNvCxnSpPr>
            <a:cxnSpLocks/>
          </p:cNvCxnSpPr>
          <p:nvPr/>
        </p:nvCxnSpPr>
        <p:spPr>
          <a:xfrm>
            <a:off x="23495" y="535305"/>
            <a:ext cx="3781589" cy="0"/>
          </a:xfrm>
          <a:prstGeom prst="line">
            <a:avLst/>
          </a:prstGeom>
          <a:ln>
            <a:solidFill>
              <a:srgbClr val="3F3F3F"/>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a:cxnSpLocks/>
          </p:cNvCxnSpPr>
          <p:nvPr/>
        </p:nvCxnSpPr>
        <p:spPr>
          <a:xfrm>
            <a:off x="8327923" y="535305"/>
            <a:ext cx="3864077" cy="0"/>
          </a:xfrm>
          <a:prstGeom prst="line">
            <a:avLst/>
          </a:prstGeom>
          <a:ln>
            <a:solidFill>
              <a:srgbClr val="3F3F3F"/>
            </a:solidFill>
          </a:ln>
        </p:spPr>
        <p:style>
          <a:lnRef idx="1">
            <a:schemeClr val="accent1"/>
          </a:lnRef>
          <a:fillRef idx="0">
            <a:schemeClr val="accent1"/>
          </a:fillRef>
          <a:effectRef idx="0">
            <a:schemeClr val="accent1"/>
          </a:effectRef>
          <a:fontRef idx="minor">
            <a:schemeClr val="tx1"/>
          </a:fontRef>
        </p:style>
      </p:cxnSp>
      <p:pic>
        <p:nvPicPr>
          <p:cNvPr id="4" name="图片 3" descr="文本&#10;&#10;描述已自动生成">
            <a:extLst>
              <a:ext uri="{FF2B5EF4-FFF2-40B4-BE49-F238E27FC236}">
                <a16:creationId xmlns:a16="http://schemas.microsoft.com/office/drawing/2014/main" id="{43BDE369-CF9A-8A4A-77AE-1CCC83A320D4}"/>
              </a:ext>
            </a:extLst>
          </p:cNvPr>
          <p:cNvPicPr>
            <a:picLocks noChangeAspect="1"/>
          </p:cNvPicPr>
          <p:nvPr/>
        </p:nvPicPr>
        <p:blipFill rotWithShape="1">
          <a:blip r:embed="rId3">
            <a:extLst>
              <a:ext uri="{28A0092B-C50C-407E-A947-70E740481C1C}">
                <a14:useLocalDpi xmlns:a14="http://schemas.microsoft.com/office/drawing/2010/main" val="0"/>
              </a:ext>
            </a:extLst>
          </a:blip>
          <a:srcRect t="1" b="32366"/>
          <a:stretch/>
        </p:blipFill>
        <p:spPr bwMode="auto">
          <a:xfrm>
            <a:off x="520270" y="1110143"/>
            <a:ext cx="11151460" cy="3590632"/>
          </a:xfrm>
          <a:prstGeom prst="rect">
            <a:avLst/>
          </a:prstGeom>
          <a:noFill/>
          <a:ln>
            <a:noFill/>
          </a:ln>
          <a:extLst>
            <a:ext uri="{53640926-AAD7-44D8-BBD7-CCE9431645EC}">
              <a14:shadowObscured xmlns:a14="http://schemas.microsoft.com/office/drawing/2010/main"/>
            </a:ext>
          </a:extLst>
        </p:spPr>
      </p:pic>
      <p:pic>
        <p:nvPicPr>
          <p:cNvPr id="6" name="图片 5">
            <a:extLst>
              <a:ext uri="{FF2B5EF4-FFF2-40B4-BE49-F238E27FC236}">
                <a16:creationId xmlns:a16="http://schemas.microsoft.com/office/drawing/2014/main" id="{901D6A84-264B-9555-A0ED-5E9EC755D3DB}"/>
              </a:ext>
            </a:extLst>
          </p:cNvPr>
          <p:cNvPicPr>
            <a:picLocks noChangeAspect="1"/>
          </p:cNvPicPr>
          <p:nvPr/>
        </p:nvPicPr>
        <p:blipFill rotWithShape="1">
          <a:blip r:embed="rId3">
            <a:extLst>
              <a:ext uri="{28A0092B-C50C-407E-A947-70E740481C1C}">
                <a14:useLocalDpi xmlns:a14="http://schemas.microsoft.com/office/drawing/2010/main" val="0"/>
              </a:ext>
            </a:extLst>
          </a:blip>
          <a:srcRect t="69584"/>
          <a:stretch/>
        </p:blipFill>
        <p:spPr bwMode="auto">
          <a:xfrm>
            <a:off x="520269" y="4700775"/>
            <a:ext cx="11151461" cy="1621920"/>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599237162"/>
      </p:ext>
    </p:extLst>
  </p:cSld>
  <p:clrMapOvr>
    <a:masterClrMapping/>
  </p:clrMapOvr>
  <mc:AlternateContent xmlns:mc="http://schemas.openxmlformats.org/markup-compatibility/2006" xmlns:p14="http://schemas.microsoft.com/office/powerpoint/2010/main">
    <mc:Choice Requires="p14">
      <p:transition spd="slow" p14:dur="1300" advTm="0">
        <p14:pan dir="u"/>
      </p:transition>
    </mc:Choice>
    <mc:Fallback xmlns="">
      <p:transition spd="slow" advTm="0">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838835" y="1202690"/>
            <a:ext cx="3867150" cy="1456412"/>
          </a:xfrm>
          <a:prstGeom prst="rect">
            <a:avLst/>
          </a:prstGeom>
          <a:solidFill>
            <a:srgbClr val="3F3F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105号-简雅黑" panose="00000500000000000000" pitchFamily="2" charset="-122"/>
              <a:ea typeface="字魂105号-简雅黑" panose="00000500000000000000" pitchFamily="2" charset="-122"/>
              <a:cs typeface="字魂105号-简雅黑" panose="00000500000000000000" pitchFamily="2" charset="-122"/>
              <a:sym typeface="字魂105号-简雅黑" panose="00000500000000000000" pitchFamily="2" charset="-122"/>
            </a:endParaRPr>
          </a:p>
        </p:txBody>
      </p:sp>
      <p:sp>
        <p:nvSpPr>
          <p:cNvPr id="10" name="文本框 9"/>
          <p:cNvSpPr txBox="1"/>
          <p:nvPr/>
        </p:nvSpPr>
        <p:spPr>
          <a:xfrm>
            <a:off x="1000436" y="1306302"/>
            <a:ext cx="2969895" cy="124918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en-US" altLang="zh-CN" sz="1600" b="1" dirty="0">
                <a:solidFill>
                  <a:schemeClr val="bg1"/>
                </a:solidFill>
                <a:latin typeface="字魂105号-简雅黑" panose="00000500000000000000" pitchFamily="2" charset="-122"/>
                <a:ea typeface="字魂105号-简雅黑" panose="00000500000000000000" pitchFamily="2" charset="-122"/>
                <a:cs typeface="字魂105号-简雅黑" panose="00000500000000000000" pitchFamily="2" charset="-122"/>
                <a:sym typeface="字魂105号-简雅黑" panose="00000500000000000000" pitchFamily="2" charset="-122"/>
              </a:rPr>
              <a:t>–</a:t>
            </a:r>
            <a:r>
              <a:rPr lang="zh-CN" altLang="en-US" sz="1600" b="1" dirty="0">
                <a:solidFill>
                  <a:schemeClr val="bg1"/>
                </a:solidFill>
                <a:latin typeface="字魂105号-简雅黑" panose="00000500000000000000" pitchFamily="2" charset="-122"/>
                <a:ea typeface="字魂105号-简雅黑" panose="00000500000000000000" pitchFamily="2" charset="-122"/>
                <a:cs typeface="字魂105号-简雅黑" panose="00000500000000000000" pitchFamily="2" charset="-122"/>
                <a:sym typeface="字魂105号-简雅黑" panose="00000500000000000000" pitchFamily="2" charset="-122"/>
              </a:rPr>
              <a:t>使用时将视频中识别到的手势的数据作为预测函数的输入，预测函数用</a:t>
            </a:r>
            <a:r>
              <a:rPr lang="en-US" altLang="zh-CN" sz="1600" b="1" dirty="0">
                <a:solidFill>
                  <a:schemeClr val="bg1"/>
                </a:solidFill>
                <a:latin typeface="字魂105号-简雅黑" panose="00000500000000000000" pitchFamily="2" charset="-122"/>
                <a:ea typeface="字魂105号-简雅黑" panose="00000500000000000000" pitchFamily="2" charset="-122"/>
                <a:cs typeface="字魂105号-简雅黑" panose="00000500000000000000" pitchFamily="2" charset="-122"/>
                <a:sym typeface="字魂105号-简雅黑" panose="00000500000000000000" pitchFamily="2" charset="-122"/>
              </a:rPr>
              <a:t>parameters</a:t>
            </a:r>
            <a:r>
              <a:rPr lang="zh-CN" altLang="en-US" sz="1600" b="1" dirty="0">
                <a:solidFill>
                  <a:schemeClr val="bg1"/>
                </a:solidFill>
                <a:latin typeface="字魂105号-简雅黑" panose="00000500000000000000" pitchFamily="2" charset="-122"/>
                <a:ea typeface="字魂105号-简雅黑" panose="00000500000000000000" pitchFamily="2" charset="-122"/>
                <a:cs typeface="字魂105号-简雅黑" panose="00000500000000000000" pitchFamily="2" charset="-122"/>
                <a:sym typeface="字魂105号-简雅黑" panose="00000500000000000000" pitchFamily="2" charset="-122"/>
              </a:rPr>
              <a:t>得到手势的类别</a:t>
            </a:r>
          </a:p>
        </p:txBody>
      </p:sp>
      <p:sp>
        <p:nvSpPr>
          <p:cNvPr id="3" name="TextBox 7"/>
          <p:cNvSpPr txBox="1"/>
          <p:nvPr/>
        </p:nvSpPr>
        <p:spPr>
          <a:xfrm>
            <a:off x="4947274" y="305117"/>
            <a:ext cx="1964803" cy="461665"/>
          </a:xfrm>
          <a:prstGeom prst="rect">
            <a:avLst/>
          </a:prstGeom>
          <a:noFill/>
        </p:spPr>
        <p:txBody>
          <a:bodyPr wrap="square" rtlCol="0">
            <a:spAutoFit/>
          </a:bodyPr>
          <a:lstStyle/>
          <a:p>
            <a:pPr algn="dist"/>
            <a:r>
              <a:rPr lang="zh-CN" altLang="en-US" sz="2400" dirty="0">
                <a:solidFill>
                  <a:schemeClr val="tx1">
                    <a:lumMod val="75000"/>
                    <a:lumOff val="25000"/>
                  </a:schemeClr>
                </a:solidFill>
                <a:latin typeface="字魂105号-简雅黑" panose="00000500000000000000" pitchFamily="2" charset="-122"/>
                <a:ea typeface="字魂105号-简雅黑" panose="00000500000000000000" pitchFamily="2" charset="-122"/>
                <a:cs typeface="字魂105号-简雅黑" panose="00000500000000000000" pitchFamily="2" charset="-122"/>
                <a:sym typeface="字魂105号-简雅黑" panose="00000500000000000000" pitchFamily="2" charset="-122"/>
              </a:rPr>
              <a:t>预测函数</a:t>
            </a:r>
          </a:p>
        </p:txBody>
      </p:sp>
      <p:cxnSp>
        <p:nvCxnSpPr>
          <p:cNvPr id="5" name="直接连接符 4"/>
          <p:cNvCxnSpPr>
            <a:cxnSpLocks/>
            <a:endCxn id="3" idx="1"/>
          </p:cNvCxnSpPr>
          <p:nvPr/>
        </p:nvCxnSpPr>
        <p:spPr>
          <a:xfrm>
            <a:off x="23495" y="535305"/>
            <a:ext cx="4923779" cy="645"/>
          </a:xfrm>
          <a:prstGeom prst="line">
            <a:avLst/>
          </a:prstGeom>
          <a:ln>
            <a:solidFill>
              <a:srgbClr val="3F3F3F"/>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a:cxnSpLocks/>
            <a:stCxn id="3" idx="3"/>
          </p:cNvCxnSpPr>
          <p:nvPr/>
        </p:nvCxnSpPr>
        <p:spPr>
          <a:xfrm flipV="1">
            <a:off x="6912077" y="535305"/>
            <a:ext cx="5279923" cy="645"/>
          </a:xfrm>
          <a:prstGeom prst="line">
            <a:avLst/>
          </a:prstGeom>
          <a:ln>
            <a:solidFill>
              <a:srgbClr val="3F3F3F"/>
            </a:solidFill>
          </a:ln>
        </p:spPr>
        <p:style>
          <a:lnRef idx="1">
            <a:schemeClr val="accent1"/>
          </a:lnRef>
          <a:fillRef idx="0">
            <a:schemeClr val="accent1"/>
          </a:fillRef>
          <a:effectRef idx="0">
            <a:schemeClr val="accent1"/>
          </a:effectRef>
          <a:fontRef idx="minor">
            <a:schemeClr val="tx1"/>
          </a:fontRef>
        </p:style>
      </p:cxnSp>
      <p:pic>
        <p:nvPicPr>
          <p:cNvPr id="9" name="图片 8">
            <a:extLst>
              <a:ext uri="{FF2B5EF4-FFF2-40B4-BE49-F238E27FC236}">
                <a16:creationId xmlns:a16="http://schemas.microsoft.com/office/drawing/2014/main" id="{B9697A95-D5D5-BB3B-2771-8717C14458A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42734" y="2930803"/>
            <a:ext cx="3963252" cy="3587337"/>
          </a:xfrm>
          <a:prstGeom prst="rect">
            <a:avLst/>
          </a:prstGeom>
          <a:noFill/>
          <a:ln>
            <a:noFill/>
          </a:ln>
        </p:spPr>
      </p:pic>
      <p:pic>
        <p:nvPicPr>
          <p:cNvPr id="11" name="图片 10">
            <a:extLst>
              <a:ext uri="{FF2B5EF4-FFF2-40B4-BE49-F238E27FC236}">
                <a16:creationId xmlns:a16="http://schemas.microsoft.com/office/drawing/2014/main" id="{250B7FD8-34C9-1015-DC2F-B1EC48F6C6C9}"/>
              </a:ext>
            </a:extLst>
          </p:cNvPr>
          <p:cNvPicPr>
            <a:picLocks noChangeAspect="1"/>
          </p:cNvPicPr>
          <p:nvPr/>
        </p:nvPicPr>
        <p:blipFill rotWithShape="1">
          <a:blip r:embed="rId4">
            <a:extLst>
              <a:ext uri="{28A0092B-C50C-407E-A947-70E740481C1C}">
                <a14:useLocalDpi xmlns:a14="http://schemas.microsoft.com/office/drawing/2010/main" val="0"/>
              </a:ext>
            </a:extLst>
          </a:blip>
          <a:srcRect r="23186"/>
          <a:stretch/>
        </p:blipFill>
        <p:spPr bwMode="auto">
          <a:xfrm>
            <a:off x="5019768" y="1200925"/>
            <a:ext cx="5707226" cy="1464189"/>
          </a:xfrm>
          <a:prstGeom prst="rect">
            <a:avLst/>
          </a:prstGeom>
          <a:noFill/>
          <a:ln>
            <a:noFill/>
          </a:ln>
        </p:spPr>
      </p:pic>
      <p:pic>
        <p:nvPicPr>
          <p:cNvPr id="13" name="图片 12">
            <a:extLst>
              <a:ext uri="{FF2B5EF4-FFF2-40B4-BE49-F238E27FC236}">
                <a16:creationId xmlns:a16="http://schemas.microsoft.com/office/drawing/2014/main" id="{B36FBAAF-5AEC-F001-2B3E-1BA503211013}"/>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019768" y="2930802"/>
            <a:ext cx="5707226" cy="3564343"/>
          </a:xfrm>
          <a:prstGeom prst="rect">
            <a:avLst/>
          </a:prstGeom>
          <a:noFill/>
          <a:ln>
            <a:noFill/>
          </a:ln>
        </p:spPr>
      </p:pic>
    </p:spTree>
    <p:extLst>
      <p:ext uri="{BB962C8B-B14F-4D97-AF65-F5344CB8AC3E}">
        <p14:creationId xmlns:p14="http://schemas.microsoft.com/office/powerpoint/2010/main" val="332790701"/>
      </p:ext>
    </p:extLst>
  </p:cSld>
  <p:clrMapOvr>
    <a:masterClrMapping/>
  </p:clrMapOvr>
  <mc:AlternateContent xmlns:mc="http://schemas.openxmlformats.org/markup-compatibility/2006" xmlns:p14="http://schemas.microsoft.com/office/powerpoint/2010/main">
    <mc:Choice Requires="p14">
      <p:transition spd="slow" p14:dur="1300" advTm="0">
        <p14:pan dir="u"/>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文本框 43"/>
          <p:cNvSpPr txBox="1"/>
          <p:nvPr/>
        </p:nvSpPr>
        <p:spPr>
          <a:xfrm>
            <a:off x="7648096" y="1972424"/>
            <a:ext cx="5049520" cy="307777"/>
          </a:xfrm>
          <a:prstGeom prst="rect">
            <a:avLst/>
          </a:prstGeom>
          <a:noFill/>
        </p:spPr>
        <p:txBody>
          <a:bodyPr wrap="square" rtlCol="0">
            <a:spAutoFit/>
          </a:bodyPr>
          <a:lstStyle/>
          <a:p>
            <a:r>
              <a:rPr lang="zh-CN" altLang="zh-CN" sz="1400" dirty="0">
                <a:ea typeface="字魂105号-简雅黑" panose="00000500000000000000"/>
              </a:rPr>
              <a:t>利用</a:t>
            </a:r>
            <a:r>
              <a:rPr lang="en-US" altLang="zh-CN" sz="1400" dirty="0" err="1">
                <a:ea typeface="字魂105号-简雅黑" panose="00000500000000000000"/>
              </a:rPr>
              <a:t>AudioUtilities</a:t>
            </a:r>
            <a:r>
              <a:rPr lang="zh-CN" altLang="zh-CN" sz="1400" dirty="0">
                <a:ea typeface="字魂105号-简雅黑" panose="00000500000000000000"/>
              </a:rPr>
              <a:t>获得设备音量控制接口和音量范围</a:t>
            </a:r>
          </a:p>
        </p:txBody>
      </p:sp>
      <p:sp>
        <p:nvSpPr>
          <p:cNvPr id="45" name="文本框 44"/>
          <p:cNvSpPr txBox="1"/>
          <p:nvPr/>
        </p:nvSpPr>
        <p:spPr>
          <a:xfrm>
            <a:off x="7662701" y="1599044"/>
            <a:ext cx="2192368" cy="400110"/>
          </a:xfrm>
          <a:prstGeom prst="rect">
            <a:avLst/>
          </a:prstGeom>
          <a:noFill/>
        </p:spPr>
        <p:txBody>
          <a:bodyPr wrap="square" rtlCol="0">
            <a:spAutoFit/>
          </a:bodyPr>
          <a:lstStyle/>
          <a:p>
            <a:pPr>
              <a:defRPr/>
            </a:pPr>
            <a:r>
              <a:rPr lang="zh-CN" altLang="en-US" sz="2000" spc="400" dirty="0">
                <a:solidFill>
                  <a:prstClr val="black">
                    <a:lumMod val="75000"/>
                    <a:lumOff val="25000"/>
                  </a:prstClr>
                </a:solidFill>
                <a:latin typeface="字魂105号-简雅黑" panose="00000500000000000000" pitchFamily="2" charset="-122"/>
                <a:ea typeface="字魂105号-简雅黑" panose="00000500000000000000" pitchFamily="2" charset="-122"/>
                <a:cs typeface="字魂105号-简雅黑" panose="00000500000000000000" pitchFamily="2" charset="-122"/>
                <a:sym typeface="字魂105号-简雅黑" panose="00000500000000000000" pitchFamily="2" charset="-122"/>
              </a:rPr>
              <a:t>获得控制接口</a:t>
            </a:r>
          </a:p>
        </p:txBody>
      </p:sp>
      <p:sp>
        <p:nvSpPr>
          <p:cNvPr id="2" name="文本框 1"/>
          <p:cNvSpPr txBox="1"/>
          <p:nvPr/>
        </p:nvSpPr>
        <p:spPr>
          <a:xfrm>
            <a:off x="7605394" y="3296662"/>
            <a:ext cx="5049520" cy="307777"/>
          </a:xfrm>
          <a:prstGeom prst="rect">
            <a:avLst/>
          </a:prstGeom>
          <a:noFill/>
        </p:spPr>
        <p:txBody>
          <a:bodyPr wrap="square" rtlCol="0">
            <a:spAutoFit/>
          </a:bodyPr>
          <a:lstStyle/>
          <a:p>
            <a:r>
              <a:rPr lang="zh-CN" altLang="zh-CN" sz="1400" dirty="0">
                <a:ea typeface="字魂105号-简雅黑" panose="00000500000000000000"/>
              </a:rPr>
              <a:t>计算拇指和食指之间的距离并将其映射到音量范围上</a:t>
            </a:r>
          </a:p>
        </p:txBody>
      </p:sp>
      <p:sp>
        <p:nvSpPr>
          <p:cNvPr id="3" name="文本框 2"/>
          <p:cNvSpPr txBox="1"/>
          <p:nvPr/>
        </p:nvSpPr>
        <p:spPr>
          <a:xfrm>
            <a:off x="7619999" y="2923282"/>
            <a:ext cx="1828800" cy="400050"/>
          </a:xfrm>
          <a:prstGeom prst="rect">
            <a:avLst/>
          </a:prstGeom>
          <a:noFill/>
        </p:spPr>
        <p:txBody>
          <a:bodyPr wrap="square" rtlCol="0">
            <a:spAutoFit/>
          </a:bodyPr>
          <a:lstStyle/>
          <a:p>
            <a:pPr>
              <a:defRPr/>
            </a:pPr>
            <a:r>
              <a:rPr lang="zh-CN" altLang="en-US" sz="2000" spc="400" dirty="0">
                <a:solidFill>
                  <a:prstClr val="black">
                    <a:lumMod val="75000"/>
                    <a:lumOff val="25000"/>
                  </a:prstClr>
                </a:solidFill>
                <a:latin typeface="字魂105号-简雅黑" panose="00000500000000000000" pitchFamily="2" charset="-122"/>
                <a:ea typeface="字魂105号-简雅黑" panose="00000500000000000000" pitchFamily="2" charset="-122"/>
                <a:cs typeface="字魂105号-简雅黑" panose="00000500000000000000" pitchFamily="2" charset="-122"/>
                <a:sym typeface="字魂105号-简雅黑" panose="00000500000000000000" pitchFamily="2" charset="-122"/>
              </a:rPr>
              <a:t>计算</a:t>
            </a:r>
          </a:p>
        </p:txBody>
      </p:sp>
      <p:sp>
        <p:nvSpPr>
          <p:cNvPr id="6" name="TextBox 7"/>
          <p:cNvSpPr txBox="1"/>
          <p:nvPr/>
        </p:nvSpPr>
        <p:spPr>
          <a:xfrm>
            <a:off x="4692014" y="304800"/>
            <a:ext cx="2927985" cy="461665"/>
          </a:xfrm>
          <a:prstGeom prst="rect">
            <a:avLst/>
          </a:prstGeom>
          <a:noFill/>
        </p:spPr>
        <p:txBody>
          <a:bodyPr wrap="square" rtlCol="0">
            <a:spAutoFit/>
          </a:bodyPr>
          <a:lstStyle/>
          <a:p>
            <a:pPr algn="dist"/>
            <a:r>
              <a:rPr lang="zh-CN" altLang="en-US" sz="2400" dirty="0">
                <a:solidFill>
                  <a:schemeClr val="tx1">
                    <a:lumMod val="75000"/>
                    <a:lumOff val="25000"/>
                  </a:schemeClr>
                </a:solidFill>
                <a:latin typeface="字魂105号-简雅黑" panose="00000500000000000000" pitchFamily="2" charset="-122"/>
                <a:ea typeface="字魂105号-简雅黑" panose="00000500000000000000" pitchFamily="2" charset="-122"/>
                <a:cs typeface="字魂105号-简雅黑" panose="00000500000000000000" pitchFamily="2" charset="-122"/>
                <a:sym typeface="字魂105号-简雅黑" panose="00000500000000000000" pitchFamily="2" charset="-122"/>
              </a:rPr>
              <a:t>手势控制音量和亮度</a:t>
            </a:r>
          </a:p>
        </p:txBody>
      </p:sp>
      <p:cxnSp>
        <p:nvCxnSpPr>
          <p:cNvPr id="7" name="直接连接符 6"/>
          <p:cNvCxnSpPr/>
          <p:nvPr/>
        </p:nvCxnSpPr>
        <p:spPr>
          <a:xfrm>
            <a:off x="23495" y="535305"/>
            <a:ext cx="4572000" cy="0"/>
          </a:xfrm>
          <a:prstGeom prst="line">
            <a:avLst/>
          </a:prstGeom>
          <a:ln>
            <a:solidFill>
              <a:srgbClr val="3F3F3F"/>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7620000" y="535305"/>
            <a:ext cx="4572000" cy="0"/>
          </a:xfrm>
          <a:prstGeom prst="line">
            <a:avLst/>
          </a:prstGeom>
          <a:ln>
            <a:solidFill>
              <a:srgbClr val="3F3F3F"/>
            </a:solidFill>
          </a:ln>
        </p:spPr>
        <p:style>
          <a:lnRef idx="1">
            <a:schemeClr val="accent1"/>
          </a:lnRef>
          <a:fillRef idx="0">
            <a:schemeClr val="accent1"/>
          </a:fillRef>
          <a:effectRef idx="0">
            <a:schemeClr val="accent1"/>
          </a:effectRef>
          <a:fontRef idx="minor">
            <a:schemeClr val="tx1"/>
          </a:fontRef>
        </p:style>
      </p:cxnSp>
      <p:pic>
        <p:nvPicPr>
          <p:cNvPr id="9" name="图片 8">
            <a:extLst>
              <a:ext uri="{FF2B5EF4-FFF2-40B4-BE49-F238E27FC236}">
                <a16:creationId xmlns:a16="http://schemas.microsoft.com/office/drawing/2014/main" id="{F5161451-C103-8F62-11E9-66FFD9E1882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74668" y="1631375"/>
            <a:ext cx="7330726" cy="1046579"/>
          </a:xfrm>
          <a:prstGeom prst="rect">
            <a:avLst/>
          </a:prstGeom>
          <a:noFill/>
          <a:ln>
            <a:noFill/>
          </a:ln>
        </p:spPr>
      </p:pic>
      <p:pic>
        <p:nvPicPr>
          <p:cNvPr id="10" name="图片 9">
            <a:extLst>
              <a:ext uri="{FF2B5EF4-FFF2-40B4-BE49-F238E27FC236}">
                <a16:creationId xmlns:a16="http://schemas.microsoft.com/office/drawing/2014/main" id="{C7EF42A3-3974-7FB7-CCD7-71D7F8846CE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74666" y="2862738"/>
            <a:ext cx="7388035" cy="369046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1300" advTm="0">
        <p14:pan dir="u"/>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blinds(horizontal)">
                                      <p:cBhvr>
                                        <p:cTn id="7" dur="500"/>
                                        <p:tgtEl>
                                          <p:spTgt spid="44"/>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45"/>
                                        </p:tgtEl>
                                        <p:attrNameLst>
                                          <p:attrName>style.visibility</p:attrName>
                                        </p:attrNameLst>
                                      </p:cBhvr>
                                      <p:to>
                                        <p:strVal val="visible"/>
                                      </p:to>
                                    </p:set>
                                    <p:animEffect transition="in" filter="blinds(horizontal)">
                                      <p:cBhvr>
                                        <p:cTn id="10" dur="500"/>
                                        <p:tgtEl>
                                          <p:spTgt spid="45"/>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blinds(horizontal)">
                                      <p:cBhvr>
                                        <p:cTn id="13" dur="500"/>
                                        <p:tgtEl>
                                          <p:spTgt spid="2"/>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blinds(horizontal)">
                                      <p:cBhvr>
                                        <p:cTn id="1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5" grpId="0"/>
      <p:bldP spid="2" grpId="0"/>
      <p:bldP spid="3"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矩形 51"/>
          <p:cNvSpPr/>
          <p:nvPr/>
        </p:nvSpPr>
        <p:spPr bwMode="auto">
          <a:xfrm>
            <a:off x="7524115" y="3248025"/>
            <a:ext cx="3378200" cy="295978"/>
          </a:xfrm>
          <a:prstGeom prst="rect">
            <a:avLst/>
          </a:prstGeom>
        </p:spPr>
        <p:txBody>
          <a:bodyPr wrap="square">
            <a:spAutoFit/>
            <a:scene3d>
              <a:camera prst="orthographicFront"/>
              <a:lightRig rig="threePt" dir="t"/>
            </a:scene3d>
            <a:sp3d contourW="12700"/>
          </a:bodyPr>
          <a:lstStyle/>
          <a:p>
            <a:pPr>
              <a:lnSpc>
                <a:spcPct val="150000"/>
              </a:lnSpc>
              <a:defRPr/>
            </a:pPr>
            <a:r>
              <a:rPr lang="zh-CN" altLang="en-US" sz="1000" dirty="0">
                <a:solidFill>
                  <a:schemeClr val="tx1">
                    <a:lumMod val="75000"/>
                    <a:lumOff val="25000"/>
                  </a:schemeClr>
                </a:solidFill>
                <a:latin typeface="字魂105号-简雅黑" panose="00000500000000000000" pitchFamily="2" charset="-122"/>
                <a:ea typeface="字魂105号-简雅黑" panose="00000500000000000000" pitchFamily="2" charset="-122"/>
                <a:cs typeface="字魂105号-简雅黑" panose="00000500000000000000" pitchFamily="2" charset="-122"/>
                <a:sym typeface="字魂105号-简雅黑" panose="00000500000000000000" pitchFamily="2" charset="-122"/>
              </a:rPr>
              <a:t>原来的做法中，随着距离更近，音量会变大。</a:t>
            </a:r>
          </a:p>
        </p:txBody>
      </p:sp>
      <p:sp>
        <p:nvSpPr>
          <p:cNvPr id="53" name="文本框 52"/>
          <p:cNvSpPr txBox="1"/>
          <p:nvPr/>
        </p:nvSpPr>
        <p:spPr>
          <a:xfrm>
            <a:off x="7512414" y="2925623"/>
            <a:ext cx="2522855" cy="338455"/>
          </a:xfrm>
          <a:prstGeom prst="rect">
            <a:avLst/>
          </a:prstGeom>
          <a:noFill/>
        </p:spPr>
        <p:txBody>
          <a:bodyPr wrap="square" rtlCol="0">
            <a:spAutoFit/>
            <a:scene3d>
              <a:camera prst="orthographicFront"/>
              <a:lightRig rig="threePt" dir="t"/>
            </a:scene3d>
            <a:sp3d contourW="12700"/>
          </a:bodyPr>
          <a:lstStyle/>
          <a:p>
            <a:pPr lvl="0"/>
            <a:r>
              <a:rPr lang="zh-CN" altLang="en-US" sz="1600" dirty="0">
                <a:solidFill>
                  <a:schemeClr val="tx1">
                    <a:lumMod val="75000"/>
                    <a:lumOff val="25000"/>
                  </a:schemeClr>
                </a:solidFill>
                <a:latin typeface="字魂105号-简雅黑" panose="00000500000000000000" pitchFamily="2" charset="-122"/>
                <a:ea typeface="字魂105号-简雅黑" panose="00000500000000000000" pitchFamily="2" charset="-122"/>
                <a:cs typeface="字魂105号-简雅黑" panose="00000500000000000000" pitchFamily="2" charset="-122"/>
                <a:sym typeface="字魂105号-简雅黑" panose="00000500000000000000" pitchFamily="2" charset="-122"/>
              </a:rPr>
              <a:t>音量随距离变化</a:t>
            </a:r>
          </a:p>
        </p:txBody>
      </p:sp>
      <p:sp>
        <p:nvSpPr>
          <p:cNvPr id="55" name="矩形 54"/>
          <p:cNvSpPr/>
          <p:nvPr/>
        </p:nvSpPr>
        <p:spPr bwMode="auto">
          <a:xfrm>
            <a:off x="890270" y="1747520"/>
            <a:ext cx="10415270" cy="1027845"/>
          </a:xfrm>
          <a:prstGeom prst="rect">
            <a:avLst/>
          </a:prstGeom>
        </p:spPr>
        <p:txBody>
          <a:bodyPr wrap="square">
            <a:spAutoFit/>
            <a:scene3d>
              <a:camera prst="orthographicFront"/>
              <a:lightRig rig="threePt" dir="t"/>
            </a:scene3d>
            <a:sp3d contourW="12700"/>
          </a:bodyPr>
          <a:lstStyle/>
          <a:p>
            <a:pPr indent="266700" algn="just">
              <a:lnSpc>
                <a:spcPct val="150000"/>
              </a:lnSpc>
            </a:pPr>
            <a:r>
              <a:rPr lang="zh-CN" altLang="zh-CN" sz="1400" kern="100" dirty="0">
                <a:effectLst/>
                <a:latin typeface="等线" panose="02010600030101010101" pitchFamily="2" charset="-122"/>
                <a:ea typeface="字魂105号-简雅黑" panose="00000500000000000000"/>
                <a:cs typeface="Times New Roman" panose="02020603050405020304" pitchFamily="18" charset="0"/>
              </a:rPr>
              <a:t>之前只用</a:t>
            </a:r>
            <a:r>
              <a:rPr lang="en-US" altLang="zh-CN" sz="1400" kern="100" dirty="0" err="1">
                <a:effectLst/>
                <a:latin typeface="等线" panose="02010600030101010101" pitchFamily="2" charset="-122"/>
                <a:ea typeface="字魂105号-简雅黑" panose="00000500000000000000"/>
                <a:cs typeface="Times New Roman" panose="02020603050405020304" pitchFamily="18" charset="0"/>
              </a:rPr>
              <a:t>xy</a:t>
            </a:r>
            <a:r>
              <a:rPr lang="zh-CN" altLang="zh-CN" sz="1400" kern="100" dirty="0">
                <a:effectLst/>
                <a:latin typeface="等线" panose="02010600030101010101" pitchFamily="2" charset="-122"/>
                <a:ea typeface="字魂105号-简雅黑" panose="00000500000000000000"/>
                <a:cs typeface="Times New Roman" panose="02020603050405020304" pitchFamily="18" charset="0"/>
              </a:rPr>
              <a:t>坐标控制音量，因此手势距离摄像头的距离会影响音量大小，较大或者较小的手在控制时也会出现过于灵敏或者无法达到音量最大值的问题。而当前手掌的宽度和拇指与食指距离的比值不随手离屏幕距离变化而变化，如果考虑这一点并做适当的修改，就可以使得手势距离摄像头的距离不再影响音量大小，不同大小的手在操作时也不会再有前面提到的问题。</a:t>
            </a:r>
          </a:p>
        </p:txBody>
      </p:sp>
      <p:sp>
        <p:nvSpPr>
          <p:cNvPr id="56" name="文本框 55"/>
          <p:cNvSpPr txBox="1"/>
          <p:nvPr/>
        </p:nvSpPr>
        <p:spPr>
          <a:xfrm>
            <a:off x="890270" y="1174115"/>
            <a:ext cx="2897959" cy="523240"/>
          </a:xfrm>
          <a:prstGeom prst="rect">
            <a:avLst/>
          </a:prstGeom>
          <a:noFill/>
        </p:spPr>
        <p:txBody>
          <a:bodyPr wrap="square" rtlCol="0">
            <a:spAutoFit/>
            <a:scene3d>
              <a:camera prst="orthographicFront"/>
              <a:lightRig rig="threePt" dir="t"/>
            </a:scene3d>
            <a:sp3d contourW="12700"/>
          </a:bodyPr>
          <a:lstStyle/>
          <a:p>
            <a:pPr lvl="0"/>
            <a:r>
              <a:rPr lang="zh-CN" altLang="en-US" sz="2800" dirty="0">
                <a:solidFill>
                  <a:schemeClr val="tx1">
                    <a:lumMod val="75000"/>
                    <a:lumOff val="25000"/>
                  </a:schemeClr>
                </a:solidFill>
                <a:latin typeface="字魂105号-简雅黑" panose="00000500000000000000" pitchFamily="2" charset="-122"/>
                <a:ea typeface="字魂105号-简雅黑" panose="00000500000000000000" pitchFamily="2" charset="-122"/>
                <a:cs typeface="字魂105号-简雅黑" panose="00000500000000000000" pitchFamily="2" charset="-122"/>
                <a:sym typeface="字魂105号-简雅黑" panose="00000500000000000000" pitchFamily="2" charset="-122"/>
              </a:rPr>
              <a:t>控制的改动部分</a:t>
            </a:r>
          </a:p>
        </p:txBody>
      </p:sp>
      <p:sp>
        <p:nvSpPr>
          <p:cNvPr id="58" name="椭圆 57"/>
          <p:cNvSpPr/>
          <p:nvPr/>
        </p:nvSpPr>
        <p:spPr>
          <a:xfrm>
            <a:off x="6746875" y="2929003"/>
            <a:ext cx="622300" cy="622300"/>
          </a:xfrm>
          <a:prstGeom prst="ellipse">
            <a:avLst/>
          </a:prstGeom>
          <a:solidFill>
            <a:srgbClr val="3F3F3F"/>
          </a:solidFill>
          <a:ln>
            <a:noFill/>
          </a:ln>
          <a:effectLst>
            <a:outerShdw blurRad="647700" sx="102000" sy="102000" algn="ctr"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105号-简雅黑" panose="00000500000000000000" pitchFamily="2" charset="-122"/>
              <a:ea typeface="字魂105号-简雅黑" panose="00000500000000000000" pitchFamily="2" charset="-122"/>
              <a:cs typeface="字魂105号-简雅黑" panose="00000500000000000000" pitchFamily="2" charset="-122"/>
              <a:sym typeface="字魂105号-简雅黑" panose="00000500000000000000" pitchFamily="2" charset="-122"/>
            </a:endParaRPr>
          </a:p>
        </p:txBody>
      </p:sp>
      <p:sp>
        <p:nvSpPr>
          <p:cNvPr id="61" name="矩形: 圆角 23"/>
          <p:cNvSpPr/>
          <p:nvPr/>
        </p:nvSpPr>
        <p:spPr>
          <a:xfrm>
            <a:off x="6746875" y="4045585"/>
            <a:ext cx="3007995" cy="194310"/>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字魂105号-简雅黑" panose="00000500000000000000" pitchFamily="2" charset="-122"/>
              <a:ea typeface="字魂105号-简雅黑" panose="00000500000000000000" pitchFamily="2" charset="-122"/>
              <a:cs typeface="字魂105号-简雅黑" panose="00000500000000000000" pitchFamily="2" charset="-122"/>
              <a:sym typeface="字魂105号-简雅黑" panose="00000500000000000000" pitchFamily="2" charset="-122"/>
            </a:endParaRPr>
          </a:p>
        </p:txBody>
      </p:sp>
      <p:sp>
        <p:nvSpPr>
          <p:cNvPr id="62" name="文本框 61"/>
          <p:cNvSpPr txBox="1"/>
          <p:nvPr/>
        </p:nvSpPr>
        <p:spPr>
          <a:xfrm>
            <a:off x="9828530" y="4003675"/>
            <a:ext cx="1032510" cy="276860"/>
          </a:xfrm>
          <a:prstGeom prst="rect">
            <a:avLst/>
          </a:prstGeom>
          <a:noFill/>
        </p:spPr>
        <p:txBody>
          <a:bodyPr wrap="square" rtlCol="0">
            <a:spAutoFit/>
            <a:scene3d>
              <a:camera prst="orthographicFront"/>
              <a:lightRig rig="threePt" dir="t"/>
            </a:scene3d>
            <a:sp3d contourW="12700"/>
          </a:bodyPr>
          <a:lstStyle/>
          <a:p>
            <a:r>
              <a:rPr lang="zh-CN" altLang="en-US" sz="1200" b="1" dirty="0">
                <a:solidFill>
                  <a:schemeClr val="tx1">
                    <a:lumMod val="85000"/>
                    <a:lumOff val="15000"/>
                  </a:schemeClr>
                </a:solidFill>
                <a:latin typeface="字魂105号-简雅黑" panose="00000500000000000000" pitchFamily="2" charset="-122"/>
                <a:ea typeface="字魂105号-简雅黑" panose="00000500000000000000" pitchFamily="2" charset="-122"/>
                <a:cs typeface="字魂105号-简雅黑" panose="00000500000000000000" pitchFamily="2" charset="-122"/>
                <a:sym typeface="字魂105号-简雅黑" panose="00000500000000000000" pitchFamily="2" charset="-122"/>
              </a:rPr>
              <a:t>音量</a:t>
            </a:r>
          </a:p>
        </p:txBody>
      </p:sp>
      <p:sp>
        <p:nvSpPr>
          <p:cNvPr id="63" name="矩形: 圆角 25"/>
          <p:cNvSpPr/>
          <p:nvPr/>
        </p:nvSpPr>
        <p:spPr>
          <a:xfrm>
            <a:off x="6746875" y="4045585"/>
            <a:ext cx="1837690" cy="194310"/>
          </a:xfrm>
          <a:prstGeom prst="roundRect">
            <a:avLst>
              <a:gd name="adj" fmla="val 50000"/>
            </a:avLst>
          </a:prstGeom>
          <a:solidFill>
            <a:srgbClr val="3F3F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字魂105号-简雅黑" panose="00000500000000000000" pitchFamily="2" charset="-122"/>
              <a:ea typeface="字魂105号-简雅黑" panose="00000500000000000000" pitchFamily="2" charset="-122"/>
              <a:cs typeface="字魂105号-简雅黑" panose="00000500000000000000" pitchFamily="2" charset="-122"/>
              <a:sym typeface="字魂105号-简雅黑" panose="00000500000000000000" pitchFamily="2" charset="-122"/>
            </a:endParaRPr>
          </a:p>
        </p:txBody>
      </p:sp>
      <p:sp>
        <p:nvSpPr>
          <p:cNvPr id="65" name="矩形: 圆角 20"/>
          <p:cNvSpPr/>
          <p:nvPr/>
        </p:nvSpPr>
        <p:spPr>
          <a:xfrm>
            <a:off x="6746875" y="4522470"/>
            <a:ext cx="3007995" cy="194310"/>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字魂105号-简雅黑" panose="00000500000000000000" pitchFamily="2" charset="-122"/>
              <a:ea typeface="字魂105号-简雅黑" panose="00000500000000000000" pitchFamily="2" charset="-122"/>
              <a:cs typeface="字魂105号-简雅黑" panose="00000500000000000000" pitchFamily="2" charset="-122"/>
              <a:sym typeface="字魂105号-简雅黑" panose="00000500000000000000" pitchFamily="2" charset="-122"/>
            </a:endParaRPr>
          </a:p>
        </p:txBody>
      </p:sp>
      <p:sp>
        <p:nvSpPr>
          <p:cNvPr id="67" name="矩形: 圆角 22"/>
          <p:cNvSpPr/>
          <p:nvPr/>
        </p:nvSpPr>
        <p:spPr>
          <a:xfrm>
            <a:off x="6746875" y="4522470"/>
            <a:ext cx="2419985" cy="194310"/>
          </a:xfrm>
          <a:prstGeom prst="roundRect">
            <a:avLst>
              <a:gd name="adj" fmla="val 50000"/>
            </a:avLst>
          </a:prstGeom>
          <a:solidFill>
            <a:srgbClr val="3F3F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字魂105号-简雅黑" panose="00000500000000000000" pitchFamily="2" charset="-122"/>
              <a:ea typeface="字魂105号-简雅黑" panose="00000500000000000000" pitchFamily="2" charset="-122"/>
              <a:cs typeface="字魂105号-简雅黑" panose="00000500000000000000" pitchFamily="2" charset="-122"/>
              <a:sym typeface="字魂105号-简雅黑" panose="00000500000000000000" pitchFamily="2" charset="-122"/>
            </a:endParaRPr>
          </a:p>
        </p:txBody>
      </p:sp>
      <p:sp>
        <p:nvSpPr>
          <p:cNvPr id="69" name="矩形: 圆角 17"/>
          <p:cNvSpPr/>
          <p:nvPr/>
        </p:nvSpPr>
        <p:spPr>
          <a:xfrm>
            <a:off x="6746875" y="4998720"/>
            <a:ext cx="3007995" cy="194310"/>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字魂105号-简雅黑" panose="00000500000000000000" pitchFamily="2" charset="-122"/>
              <a:ea typeface="字魂105号-简雅黑" panose="00000500000000000000" pitchFamily="2" charset="-122"/>
              <a:cs typeface="字魂105号-简雅黑" panose="00000500000000000000" pitchFamily="2" charset="-122"/>
              <a:sym typeface="字魂105号-简雅黑" panose="00000500000000000000" pitchFamily="2" charset="-122"/>
            </a:endParaRPr>
          </a:p>
        </p:txBody>
      </p:sp>
      <p:sp>
        <p:nvSpPr>
          <p:cNvPr id="71" name="矩形: 圆角 19"/>
          <p:cNvSpPr/>
          <p:nvPr/>
        </p:nvSpPr>
        <p:spPr>
          <a:xfrm>
            <a:off x="6746875" y="4998720"/>
            <a:ext cx="2734945" cy="194310"/>
          </a:xfrm>
          <a:prstGeom prst="roundRect">
            <a:avLst>
              <a:gd name="adj" fmla="val 50000"/>
            </a:avLst>
          </a:prstGeom>
          <a:solidFill>
            <a:srgbClr val="3F3F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字魂105号-简雅黑" panose="00000500000000000000" pitchFamily="2" charset="-122"/>
              <a:ea typeface="字魂105号-简雅黑" panose="00000500000000000000" pitchFamily="2" charset="-122"/>
              <a:cs typeface="字魂105号-简雅黑" panose="00000500000000000000" pitchFamily="2" charset="-122"/>
              <a:sym typeface="字魂105号-简雅黑" panose="00000500000000000000" pitchFamily="2" charset="-122"/>
            </a:endParaRPr>
          </a:p>
        </p:txBody>
      </p:sp>
      <p:sp>
        <p:nvSpPr>
          <p:cNvPr id="72" name="矩形 71"/>
          <p:cNvSpPr/>
          <p:nvPr/>
        </p:nvSpPr>
        <p:spPr bwMode="auto">
          <a:xfrm>
            <a:off x="6714774" y="5363717"/>
            <a:ext cx="4118137" cy="295978"/>
          </a:xfrm>
          <a:prstGeom prst="rect">
            <a:avLst/>
          </a:prstGeom>
        </p:spPr>
        <p:txBody>
          <a:bodyPr wrap="square">
            <a:spAutoFit/>
            <a:scene3d>
              <a:camera prst="orthographicFront"/>
              <a:lightRig rig="threePt" dir="t"/>
            </a:scene3d>
            <a:sp3d contourW="12700"/>
          </a:bodyPr>
          <a:lstStyle/>
          <a:p>
            <a:pPr>
              <a:lnSpc>
                <a:spcPct val="150000"/>
              </a:lnSpc>
              <a:defRPr/>
            </a:pPr>
            <a:r>
              <a:rPr lang="zh-CN" altLang="en-US" sz="1000" dirty="0">
                <a:solidFill>
                  <a:schemeClr val="tx1">
                    <a:lumMod val="75000"/>
                    <a:lumOff val="25000"/>
                  </a:schemeClr>
                </a:solidFill>
                <a:latin typeface="字魂105号-简雅黑" panose="00000500000000000000" pitchFamily="2" charset="-122"/>
                <a:ea typeface="字魂105号-简雅黑" panose="00000500000000000000" pitchFamily="2" charset="-122"/>
                <a:cs typeface="字魂105号-简雅黑" panose="00000500000000000000" pitchFamily="2" charset="-122"/>
                <a:sym typeface="字魂105号-简雅黑" panose="00000500000000000000" pitchFamily="2" charset="-122"/>
              </a:rPr>
              <a:t>改动后由于增加了一个和手掌有关的因子，解决了问题。</a:t>
            </a:r>
          </a:p>
        </p:txBody>
      </p:sp>
      <p:sp>
        <p:nvSpPr>
          <p:cNvPr id="3" name="TextBox 7"/>
          <p:cNvSpPr txBox="1"/>
          <p:nvPr/>
        </p:nvSpPr>
        <p:spPr>
          <a:xfrm>
            <a:off x="4595495" y="304800"/>
            <a:ext cx="3001012" cy="461665"/>
          </a:xfrm>
          <a:prstGeom prst="rect">
            <a:avLst/>
          </a:prstGeom>
          <a:noFill/>
        </p:spPr>
        <p:txBody>
          <a:bodyPr wrap="square" rtlCol="0">
            <a:spAutoFit/>
          </a:bodyPr>
          <a:lstStyle/>
          <a:p>
            <a:pPr algn="dist"/>
            <a:r>
              <a:rPr lang="zh-CN" altLang="en-US" sz="2400" dirty="0">
                <a:solidFill>
                  <a:schemeClr val="tx1">
                    <a:lumMod val="75000"/>
                    <a:lumOff val="25000"/>
                  </a:schemeClr>
                </a:solidFill>
                <a:latin typeface="字魂105号-简雅黑" panose="00000500000000000000" pitchFamily="2" charset="-122"/>
                <a:ea typeface="字魂105号-简雅黑" panose="00000500000000000000" pitchFamily="2" charset="-122"/>
                <a:cs typeface="字魂105号-简雅黑" panose="00000500000000000000" pitchFamily="2" charset="-122"/>
                <a:sym typeface="字魂105号-简雅黑" panose="00000500000000000000" pitchFamily="2" charset="-122"/>
              </a:rPr>
              <a:t>手势控制音量和亮度</a:t>
            </a:r>
          </a:p>
        </p:txBody>
      </p:sp>
      <p:cxnSp>
        <p:nvCxnSpPr>
          <p:cNvPr id="4" name="直接连接符 3"/>
          <p:cNvCxnSpPr/>
          <p:nvPr/>
        </p:nvCxnSpPr>
        <p:spPr>
          <a:xfrm>
            <a:off x="23495" y="535305"/>
            <a:ext cx="4572000" cy="0"/>
          </a:xfrm>
          <a:prstGeom prst="line">
            <a:avLst/>
          </a:prstGeom>
          <a:ln>
            <a:solidFill>
              <a:srgbClr val="3F3F3F"/>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7620000" y="535305"/>
            <a:ext cx="4572000" cy="0"/>
          </a:xfrm>
          <a:prstGeom prst="line">
            <a:avLst/>
          </a:prstGeom>
          <a:ln>
            <a:solidFill>
              <a:srgbClr val="3F3F3F"/>
            </a:solidFill>
          </a:ln>
        </p:spPr>
        <p:style>
          <a:lnRef idx="1">
            <a:schemeClr val="accent1"/>
          </a:lnRef>
          <a:fillRef idx="0">
            <a:schemeClr val="accent1"/>
          </a:fillRef>
          <a:effectRef idx="0">
            <a:schemeClr val="accent1"/>
          </a:effectRef>
          <a:fontRef idx="minor">
            <a:schemeClr val="tx1"/>
          </a:fontRef>
        </p:style>
      </p:cxnSp>
      <p:pic>
        <p:nvPicPr>
          <p:cNvPr id="6" name="图片 5">
            <a:extLst>
              <a:ext uri="{FF2B5EF4-FFF2-40B4-BE49-F238E27FC236}">
                <a16:creationId xmlns:a16="http://schemas.microsoft.com/office/drawing/2014/main" id="{396B3B1A-6250-CB78-8AE1-13C6984A47B1}"/>
              </a:ext>
            </a:extLst>
          </p:cNvPr>
          <p:cNvPicPr>
            <a:picLocks noChangeAspect="1"/>
          </p:cNvPicPr>
          <p:nvPr/>
        </p:nvPicPr>
        <p:blipFill rotWithShape="1">
          <a:blip r:embed="rId2">
            <a:extLst>
              <a:ext uri="{28A0092B-C50C-407E-A947-70E740481C1C}">
                <a14:useLocalDpi xmlns:a14="http://schemas.microsoft.com/office/drawing/2010/main" val="0"/>
              </a:ext>
            </a:extLst>
          </a:blip>
          <a:srcRect t="56835" b="11234"/>
          <a:stretch/>
        </p:blipFill>
        <p:spPr bwMode="auto">
          <a:xfrm>
            <a:off x="1016188" y="2882609"/>
            <a:ext cx="5274310" cy="1532617"/>
          </a:xfrm>
          <a:prstGeom prst="rect">
            <a:avLst/>
          </a:prstGeom>
          <a:noFill/>
          <a:ln>
            <a:noFill/>
          </a:ln>
        </p:spPr>
      </p:pic>
      <p:pic>
        <p:nvPicPr>
          <p:cNvPr id="8" name="图片 7">
            <a:extLst>
              <a:ext uri="{FF2B5EF4-FFF2-40B4-BE49-F238E27FC236}">
                <a16:creationId xmlns:a16="http://schemas.microsoft.com/office/drawing/2014/main" id="{E2656270-5181-CA1F-9BF1-2C55CA764986}"/>
              </a:ext>
            </a:extLst>
          </p:cNvPr>
          <p:cNvPicPr>
            <a:picLocks noChangeAspect="1"/>
          </p:cNvPicPr>
          <p:nvPr/>
        </p:nvPicPr>
        <p:blipFill rotWithShape="1">
          <a:blip r:embed="rId3">
            <a:extLst>
              <a:ext uri="{28A0092B-C50C-407E-A947-70E740481C1C}">
                <a14:useLocalDpi xmlns:a14="http://schemas.microsoft.com/office/drawing/2010/main" val="0"/>
              </a:ext>
            </a:extLst>
          </a:blip>
          <a:srcRect r="17081"/>
          <a:stretch/>
        </p:blipFill>
        <p:spPr>
          <a:xfrm>
            <a:off x="1009560" y="4600232"/>
            <a:ext cx="5280938" cy="1255744"/>
          </a:xfrm>
          <a:prstGeom prst="rect">
            <a:avLst/>
          </a:prstGeom>
        </p:spPr>
      </p:pic>
      <p:sp>
        <p:nvSpPr>
          <p:cNvPr id="9" name="Freeform 124">
            <a:extLst>
              <a:ext uri="{FF2B5EF4-FFF2-40B4-BE49-F238E27FC236}">
                <a16:creationId xmlns:a16="http://schemas.microsoft.com/office/drawing/2014/main" id="{6CA6F647-689B-24A4-1D5E-65C7E7F22275}"/>
              </a:ext>
            </a:extLst>
          </p:cNvPr>
          <p:cNvSpPr>
            <a:spLocks noEditPoints="1"/>
          </p:cNvSpPr>
          <p:nvPr/>
        </p:nvSpPr>
        <p:spPr bwMode="auto">
          <a:xfrm>
            <a:off x="6855506" y="3071495"/>
            <a:ext cx="400700" cy="357505"/>
          </a:xfrm>
          <a:custGeom>
            <a:avLst/>
            <a:gdLst>
              <a:gd name="T0" fmla="*/ 1495 w 3650"/>
              <a:gd name="T1" fmla="*/ 3047 h 3224"/>
              <a:gd name="T2" fmla="*/ 1498 w 3650"/>
              <a:gd name="T3" fmla="*/ 3044 h 3224"/>
              <a:gd name="T4" fmla="*/ 198 w 3650"/>
              <a:gd name="T5" fmla="*/ 981 h 3224"/>
              <a:gd name="T6" fmla="*/ 179 w 3650"/>
              <a:gd name="T7" fmla="*/ 1543 h 3224"/>
              <a:gd name="T8" fmla="*/ 342 w 3650"/>
              <a:gd name="T9" fmla="*/ 1579 h 3224"/>
              <a:gd name="T10" fmla="*/ 3250 w 3650"/>
              <a:gd name="T11" fmla="*/ 1591 h 3224"/>
              <a:gd name="T12" fmla="*/ 3423 w 3650"/>
              <a:gd name="T13" fmla="*/ 1451 h 3224"/>
              <a:gd name="T14" fmla="*/ 3470 w 3650"/>
              <a:gd name="T15" fmla="*/ 1227 h 3224"/>
              <a:gd name="T16" fmla="*/ 3366 w 3650"/>
              <a:gd name="T17" fmla="*/ 1029 h 3224"/>
              <a:gd name="T18" fmla="*/ 617 w 3650"/>
              <a:gd name="T19" fmla="*/ 728 h 3224"/>
              <a:gd name="T20" fmla="*/ 529 w 3650"/>
              <a:gd name="T21" fmla="*/ 784 h 3224"/>
              <a:gd name="T22" fmla="*/ 521 w 3650"/>
              <a:gd name="T23" fmla="*/ 1746 h 3224"/>
              <a:gd name="T24" fmla="*/ 585 w 3650"/>
              <a:gd name="T25" fmla="*/ 1816 h 3224"/>
              <a:gd name="T26" fmla="*/ 627 w 3650"/>
              <a:gd name="T27" fmla="*/ 1821 h 3224"/>
              <a:gd name="T28" fmla="*/ 761 w 3650"/>
              <a:gd name="T29" fmla="*/ 1822 h 3224"/>
              <a:gd name="T30" fmla="*/ 949 w 3650"/>
              <a:gd name="T31" fmla="*/ 1822 h 3224"/>
              <a:gd name="T32" fmla="*/ 1083 w 3650"/>
              <a:gd name="T33" fmla="*/ 1822 h 3224"/>
              <a:gd name="T34" fmla="*/ 3024 w 3650"/>
              <a:gd name="T35" fmla="*/ 175 h 3224"/>
              <a:gd name="T36" fmla="*/ 2568 w 3650"/>
              <a:gd name="T37" fmla="*/ 398 h 3224"/>
              <a:gd name="T38" fmla="*/ 1772 w 3650"/>
              <a:gd name="T39" fmla="*/ 645 h 3224"/>
              <a:gd name="T40" fmla="*/ 1441 w 3650"/>
              <a:gd name="T41" fmla="*/ 1850 h 3224"/>
              <a:gd name="T42" fmla="*/ 2255 w 3650"/>
              <a:gd name="T43" fmla="*/ 2034 h 3224"/>
              <a:gd name="T44" fmla="*/ 3022 w 3650"/>
              <a:gd name="T45" fmla="*/ 2373 h 3224"/>
              <a:gd name="T46" fmla="*/ 3028 w 3650"/>
              <a:gd name="T47" fmla="*/ 2371 h 3224"/>
              <a:gd name="T48" fmla="*/ 3026 w 3650"/>
              <a:gd name="T49" fmla="*/ 177 h 3224"/>
              <a:gd name="T50" fmla="*/ 3116 w 3650"/>
              <a:gd name="T51" fmla="*/ 24 h 3224"/>
              <a:gd name="T52" fmla="*/ 3202 w 3650"/>
              <a:gd name="T53" fmla="*/ 148 h 3224"/>
              <a:gd name="T54" fmla="*/ 3368 w 3650"/>
              <a:gd name="T55" fmla="*/ 817 h 3224"/>
              <a:gd name="T56" fmla="*/ 3571 w 3650"/>
              <a:gd name="T57" fmla="*/ 1003 h 3224"/>
              <a:gd name="T58" fmla="*/ 3650 w 3650"/>
              <a:gd name="T59" fmla="*/ 1274 h 3224"/>
              <a:gd name="T60" fmla="*/ 3571 w 3650"/>
              <a:gd name="T61" fmla="*/ 1546 h 3224"/>
              <a:gd name="T62" fmla="*/ 3368 w 3650"/>
              <a:gd name="T63" fmla="*/ 1732 h 3224"/>
              <a:gd name="T64" fmla="*/ 3202 w 3650"/>
              <a:gd name="T65" fmla="*/ 2402 h 3224"/>
              <a:gd name="T66" fmla="*/ 3116 w 3650"/>
              <a:gd name="T67" fmla="*/ 2525 h 3224"/>
              <a:gd name="T68" fmla="*/ 2964 w 3650"/>
              <a:gd name="T69" fmla="*/ 2540 h 3224"/>
              <a:gd name="T70" fmla="*/ 2369 w 3650"/>
              <a:gd name="T71" fmla="*/ 2262 h 3224"/>
              <a:gd name="T72" fmla="*/ 1621 w 3650"/>
              <a:gd name="T73" fmla="*/ 2055 h 3224"/>
              <a:gd name="T74" fmla="*/ 1675 w 3650"/>
              <a:gd name="T75" fmla="*/ 3040 h 3224"/>
              <a:gd name="T76" fmla="*/ 1624 w 3650"/>
              <a:gd name="T77" fmla="*/ 3170 h 3224"/>
              <a:gd name="T78" fmla="*/ 1495 w 3650"/>
              <a:gd name="T79" fmla="*/ 3224 h 3224"/>
              <a:gd name="T80" fmla="*/ 969 w 3650"/>
              <a:gd name="T81" fmla="*/ 3182 h 3224"/>
              <a:gd name="T82" fmla="*/ 470 w 3650"/>
              <a:gd name="T83" fmla="*/ 1956 h 3224"/>
              <a:gd name="T84" fmla="*/ 352 w 3650"/>
              <a:gd name="T85" fmla="*/ 1797 h 3224"/>
              <a:gd name="T86" fmla="*/ 124 w 3650"/>
              <a:gd name="T87" fmla="*/ 1729 h 3224"/>
              <a:gd name="T88" fmla="*/ 12 w 3650"/>
              <a:gd name="T89" fmla="*/ 1598 h 3224"/>
              <a:gd name="T90" fmla="*/ 12 w 3650"/>
              <a:gd name="T91" fmla="*/ 951 h 3224"/>
              <a:gd name="T92" fmla="*/ 124 w 3650"/>
              <a:gd name="T93" fmla="*/ 821 h 3224"/>
              <a:gd name="T94" fmla="*/ 352 w 3650"/>
              <a:gd name="T95" fmla="*/ 755 h 3224"/>
              <a:gd name="T96" fmla="*/ 465 w 3650"/>
              <a:gd name="T97" fmla="*/ 598 h 3224"/>
              <a:gd name="T98" fmla="*/ 622 w 3650"/>
              <a:gd name="T99" fmla="*/ 552 h 3224"/>
              <a:gd name="T100" fmla="*/ 739 w 3650"/>
              <a:gd name="T101" fmla="*/ 552 h 3224"/>
              <a:gd name="T102" fmla="*/ 940 w 3650"/>
              <a:gd name="T103" fmla="*/ 551 h 3224"/>
              <a:gd name="T104" fmla="*/ 1123 w 3650"/>
              <a:gd name="T105" fmla="*/ 549 h 3224"/>
              <a:gd name="T106" fmla="*/ 1352 w 3650"/>
              <a:gd name="T107" fmla="*/ 533 h 3224"/>
              <a:gd name="T108" fmla="*/ 2169 w 3650"/>
              <a:gd name="T109" fmla="*/ 357 h 3224"/>
              <a:gd name="T110" fmla="*/ 2935 w 3650"/>
              <a:gd name="T111" fmla="*/ 23 h 3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650" h="3224">
                <a:moveTo>
                  <a:pt x="702" y="1998"/>
                </a:moveTo>
                <a:lnTo>
                  <a:pt x="1082" y="3046"/>
                </a:lnTo>
                <a:lnTo>
                  <a:pt x="1083" y="3047"/>
                </a:lnTo>
                <a:lnTo>
                  <a:pt x="1084" y="3047"/>
                </a:lnTo>
                <a:lnTo>
                  <a:pt x="1495" y="3047"/>
                </a:lnTo>
                <a:lnTo>
                  <a:pt x="1497" y="3047"/>
                </a:lnTo>
                <a:lnTo>
                  <a:pt x="1498" y="3046"/>
                </a:lnTo>
                <a:lnTo>
                  <a:pt x="1498" y="3046"/>
                </a:lnTo>
                <a:lnTo>
                  <a:pt x="1498" y="3045"/>
                </a:lnTo>
                <a:lnTo>
                  <a:pt x="1498" y="3044"/>
                </a:lnTo>
                <a:lnTo>
                  <a:pt x="1118" y="1998"/>
                </a:lnTo>
                <a:lnTo>
                  <a:pt x="702" y="1998"/>
                </a:lnTo>
                <a:close/>
                <a:moveTo>
                  <a:pt x="229" y="971"/>
                </a:moveTo>
                <a:lnTo>
                  <a:pt x="212" y="974"/>
                </a:lnTo>
                <a:lnTo>
                  <a:pt x="198" y="981"/>
                </a:lnTo>
                <a:lnTo>
                  <a:pt x="187" y="993"/>
                </a:lnTo>
                <a:lnTo>
                  <a:pt x="179" y="1008"/>
                </a:lnTo>
                <a:lnTo>
                  <a:pt x="176" y="1023"/>
                </a:lnTo>
                <a:lnTo>
                  <a:pt x="176" y="1527"/>
                </a:lnTo>
                <a:lnTo>
                  <a:pt x="179" y="1543"/>
                </a:lnTo>
                <a:lnTo>
                  <a:pt x="187" y="1558"/>
                </a:lnTo>
                <a:lnTo>
                  <a:pt x="198" y="1569"/>
                </a:lnTo>
                <a:lnTo>
                  <a:pt x="212" y="1576"/>
                </a:lnTo>
                <a:lnTo>
                  <a:pt x="229" y="1579"/>
                </a:lnTo>
                <a:lnTo>
                  <a:pt x="342" y="1579"/>
                </a:lnTo>
                <a:lnTo>
                  <a:pt x="342" y="971"/>
                </a:lnTo>
                <a:lnTo>
                  <a:pt x="229" y="971"/>
                </a:lnTo>
                <a:close/>
                <a:moveTo>
                  <a:pt x="3204" y="946"/>
                </a:moveTo>
                <a:lnTo>
                  <a:pt x="3204" y="1604"/>
                </a:lnTo>
                <a:lnTo>
                  <a:pt x="3250" y="1591"/>
                </a:lnTo>
                <a:lnTo>
                  <a:pt x="3292" y="1573"/>
                </a:lnTo>
                <a:lnTo>
                  <a:pt x="3330" y="1550"/>
                </a:lnTo>
                <a:lnTo>
                  <a:pt x="3366" y="1521"/>
                </a:lnTo>
                <a:lnTo>
                  <a:pt x="3397" y="1489"/>
                </a:lnTo>
                <a:lnTo>
                  <a:pt x="3423" y="1451"/>
                </a:lnTo>
                <a:lnTo>
                  <a:pt x="3444" y="1411"/>
                </a:lnTo>
                <a:lnTo>
                  <a:pt x="3461" y="1368"/>
                </a:lnTo>
                <a:lnTo>
                  <a:pt x="3470" y="1323"/>
                </a:lnTo>
                <a:lnTo>
                  <a:pt x="3474" y="1274"/>
                </a:lnTo>
                <a:lnTo>
                  <a:pt x="3470" y="1227"/>
                </a:lnTo>
                <a:lnTo>
                  <a:pt x="3461" y="1181"/>
                </a:lnTo>
                <a:lnTo>
                  <a:pt x="3444" y="1138"/>
                </a:lnTo>
                <a:lnTo>
                  <a:pt x="3423" y="1098"/>
                </a:lnTo>
                <a:lnTo>
                  <a:pt x="3397" y="1061"/>
                </a:lnTo>
                <a:lnTo>
                  <a:pt x="3366" y="1029"/>
                </a:lnTo>
                <a:lnTo>
                  <a:pt x="3330" y="1000"/>
                </a:lnTo>
                <a:lnTo>
                  <a:pt x="3292" y="977"/>
                </a:lnTo>
                <a:lnTo>
                  <a:pt x="3250" y="958"/>
                </a:lnTo>
                <a:lnTo>
                  <a:pt x="3204" y="946"/>
                </a:lnTo>
                <a:close/>
                <a:moveTo>
                  <a:pt x="617" y="728"/>
                </a:moveTo>
                <a:lnTo>
                  <a:pt x="595" y="731"/>
                </a:lnTo>
                <a:lnTo>
                  <a:pt x="574" y="739"/>
                </a:lnTo>
                <a:lnTo>
                  <a:pt x="555" y="750"/>
                </a:lnTo>
                <a:lnTo>
                  <a:pt x="540" y="765"/>
                </a:lnTo>
                <a:lnTo>
                  <a:pt x="529" y="784"/>
                </a:lnTo>
                <a:lnTo>
                  <a:pt x="521" y="805"/>
                </a:lnTo>
                <a:lnTo>
                  <a:pt x="518" y="827"/>
                </a:lnTo>
                <a:lnTo>
                  <a:pt x="518" y="827"/>
                </a:lnTo>
                <a:lnTo>
                  <a:pt x="518" y="1722"/>
                </a:lnTo>
                <a:lnTo>
                  <a:pt x="521" y="1746"/>
                </a:lnTo>
                <a:lnTo>
                  <a:pt x="529" y="1768"/>
                </a:lnTo>
                <a:lnTo>
                  <a:pt x="541" y="1785"/>
                </a:lnTo>
                <a:lnTo>
                  <a:pt x="557" y="1801"/>
                </a:lnTo>
                <a:lnTo>
                  <a:pt x="577" y="1813"/>
                </a:lnTo>
                <a:lnTo>
                  <a:pt x="585" y="1816"/>
                </a:lnTo>
                <a:lnTo>
                  <a:pt x="592" y="1819"/>
                </a:lnTo>
                <a:lnTo>
                  <a:pt x="601" y="1820"/>
                </a:lnTo>
                <a:lnTo>
                  <a:pt x="611" y="1821"/>
                </a:lnTo>
                <a:lnTo>
                  <a:pt x="615" y="1821"/>
                </a:lnTo>
                <a:lnTo>
                  <a:pt x="627" y="1821"/>
                </a:lnTo>
                <a:lnTo>
                  <a:pt x="645" y="1821"/>
                </a:lnTo>
                <a:lnTo>
                  <a:pt x="667" y="1821"/>
                </a:lnTo>
                <a:lnTo>
                  <a:pt x="696" y="1822"/>
                </a:lnTo>
                <a:lnTo>
                  <a:pt x="727" y="1822"/>
                </a:lnTo>
                <a:lnTo>
                  <a:pt x="761" y="1822"/>
                </a:lnTo>
                <a:lnTo>
                  <a:pt x="797" y="1822"/>
                </a:lnTo>
                <a:lnTo>
                  <a:pt x="836" y="1822"/>
                </a:lnTo>
                <a:lnTo>
                  <a:pt x="874" y="1822"/>
                </a:lnTo>
                <a:lnTo>
                  <a:pt x="911" y="1822"/>
                </a:lnTo>
                <a:lnTo>
                  <a:pt x="949" y="1822"/>
                </a:lnTo>
                <a:lnTo>
                  <a:pt x="983" y="1822"/>
                </a:lnTo>
                <a:lnTo>
                  <a:pt x="1014" y="1822"/>
                </a:lnTo>
                <a:lnTo>
                  <a:pt x="1042" y="1822"/>
                </a:lnTo>
                <a:lnTo>
                  <a:pt x="1065" y="1822"/>
                </a:lnTo>
                <a:lnTo>
                  <a:pt x="1083" y="1822"/>
                </a:lnTo>
                <a:lnTo>
                  <a:pt x="1094" y="1822"/>
                </a:lnTo>
                <a:lnTo>
                  <a:pt x="1097" y="1822"/>
                </a:lnTo>
                <a:lnTo>
                  <a:pt x="1097" y="728"/>
                </a:lnTo>
                <a:lnTo>
                  <a:pt x="617" y="728"/>
                </a:lnTo>
                <a:close/>
                <a:moveTo>
                  <a:pt x="3024" y="175"/>
                </a:moveTo>
                <a:lnTo>
                  <a:pt x="3023" y="175"/>
                </a:lnTo>
                <a:lnTo>
                  <a:pt x="3022" y="177"/>
                </a:lnTo>
                <a:lnTo>
                  <a:pt x="2872" y="256"/>
                </a:lnTo>
                <a:lnTo>
                  <a:pt x="2722" y="330"/>
                </a:lnTo>
                <a:lnTo>
                  <a:pt x="2568" y="398"/>
                </a:lnTo>
                <a:lnTo>
                  <a:pt x="2413" y="459"/>
                </a:lnTo>
                <a:lnTo>
                  <a:pt x="2255" y="514"/>
                </a:lnTo>
                <a:lnTo>
                  <a:pt x="2096" y="564"/>
                </a:lnTo>
                <a:lnTo>
                  <a:pt x="1936" y="607"/>
                </a:lnTo>
                <a:lnTo>
                  <a:pt x="1772" y="645"/>
                </a:lnTo>
                <a:lnTo>
                  <a:pt x="1608" y="676"/>
                </a:lnTo>
                <a:lnTo>
                  <a:pt x="1441" y="700"/>
                </a:lnTo>
                <a:lnTo>
                  <a:pt x="1274" y="719"/>
                </a:lnTo>
                <a:lnTo>
                  <a:pt x="1274" y="1831"/>
                </a:lnTo>
                <a:lnTo>
                  <a:pt x="1441" y="1850"/>
                </a:lnTo>
                <a:lnTo>
                  <a:pt x="1608" y="1874"/>
                </a:lnTo>
                <a:lnTo>
                  <a:pt x="1772" y="1905"/>
                </a:lnTo>
                <a:lnTo>
                  <a:pt x="1936" y="1943"/>
                </a:lnTo>
                <a:lnTo>
                  <a:pt x="2096" y="1986"/>
                </a:lnTo>
                <a:lnTo>
                  <a:pt x="2255" y="2034"/>
                </a:lnTo>
                <a:lnTo>
                  <a:pt x="2412" y="2091"/>
                </a:lnTo>
                <a:lnTo>
                  <a:pt x="2568" y="2152"/>
                </a:lnTo>
                <a:lnTo>
                  <a:pt x="2722" y="2219"/>
                </a:lnTo>
                <a:lnTo>
                  <a:pt x="2872" y="2293"/>
                </a:lnTo>
                <a:lnTo>
                  <a:pt x="3022" y="2373"/>
                </a:lnTo>
                <a:lnTo>
                  <a:pt x="3023" y="2373"/>
                </a:lnTo>
                <a:lnTo>
                  <a:pt x="3024" y="2374"/>
                </a:lnTo>
                <a:lnTo>
                  <a:pt x="3026" y="2373"/>
                </a:lnTo>
                <a:lnTo>
                  <a:pt x="3027" y="2372"/>
                </a:lnTo>
                <a:lnTo>
                  <a:pt x="3028" y="2371"/>
                </a:lnTo>
                <a:lnTo>
                  <a:pt x="3028" y="2370"/>
                </a:lnTo>
                <a:lnTo>
                  <a:pt x="3028" y="180"/>
                </a:lnTo>
                <a:lnTo>
                  <a:pt x="3028" y="179"/>
                </a:lnTo>
                <a:lnTo>
                  <a:pt x="3027" y="178"/>
                </a:lnTo>
                <a:lnTo>
                  <a:pt x="3026" y="177"/>
                </a:lnTo>
                <a:lnTo>
                  <a:pt x="3024" y="175"/>
                </a:lnTo>
                <a:close/>
                <a:moveTo>
                  <a:pt x="3026" y="0"/>
                </a:moveTo>
                <a:lnTo>
                  <a:pt x="3056" y="2"/>
                </a:lnTo>
                <a:lnTo>
                  <a:pt x="3087" y="11"/>
                </a:lnTo>
                <a:lnTo>
                  <a:pt x="3116" y="24"/>
                </a:lnTo>
                <a:lnTo>
                  <a:pt x="3141" y="43"/>
                </a:lnTo>
                <a:lnTo>
                  <a:pt x="3163" y="65"/>
                </a:lnTo>
                <a:lnTo>
                  <a:pt x="3181" y="90"/>
                </a:lnTo>
                <a:lnTo>
                  <a:pt x="3194" y="118"/>
                </a:lnTo>
                <a:lnTo>
                  <a:pt x="3202" y="148"/>
                </a:lnTo>
                <a:lnTo>
                  <a:pt x="3204" y="180"/>
                </a:lnTo>
                <a:lnTo>
                  <a:pt x="3204" y="767"/>
                </a:lnTo>
                <a:lnTo>
                  <a:pt x="3262" y="779"/>
                </a:lnTo>
                <a:lnTo>
                  <a:pt x="3316" y="795"/>
                </a:lnTo>
                <a:lnTo>
                  <a:pt x="3368" y="817"/>
                </a:lnTo>
                <a:lnTo>
                  <a:pt x="3417" y="845"/>
                </a:lnTo>
                <a:lnTo>
                  <a:pt x="3461" y="878"/>
                </a:lnTo>
                <a:lnTo>
                  <a:pt x="3503" y="916"/>
                </a:lnTo>
                <a:lnTo>
                  <a:pt x="3539" y="957"/>
                </a:lnTo>
                <a:lnTo>
                  <a:pt x="3571" y="1003"/>
                </a:lnTo>
                <a:lnTo>
                  <a:pt x="3599" y="1052"/>
                </a:lnTo>
                <a:lnTo>
                  <a:pt x="3620" y="1104"/>
                </a:lnTo>
                <a:lnTo>
                  <a:pt x="3637" y="1158"/>
                </a:lnTo>
                <a:lnTo>
                  <a:pt x="3647" y="1216"/>
                </a:lnTo>
                <a:lnTo>
                  <a:pt x="3650" y="1274"/>
                </a:lnTo>
                <a:lnTo>
                  <a:pt x="3647" y="1334"/>
                </a:lnTo>
                <a:lnTo>
                  <a:pt x="3637" y="1390"/>
                </a:lnTo>
                <a:lnTo>
                  <a:pt x="3620" y="1446"/>
                </a:lnTo>
                <a:lnTo>
                  <a:pt x="3599" y="1498"/>
                </a:lnTo>
                <a:lnTo>
                  <a:pt x="3571" y="1546"/>
                </a:lnTo>
                <a:lnTo>
                  <a:pt x="3539" y="1592"/>
                </a:lnTo>
                <a:lnTo>
                  <a:pt x="3503" y="1634"/>
                </a:lnTo>
                <a:lnTo>
                  <a:pt x="3461" y="1672"/>
                </a:lnTo>
                <a:lnTo>
                  <a:pt x="3417" y="1705"/>
                </a:lnTo>
                <a:lnTo>
                  <a:pt x="3368" y="1732"/>
                </a:lnTo>
                <a:lnTo>
                  <a:pt x="3316" y="1755"/>
                </a:lnTo>
                <a:lnTo>
                  <a:pt x="3262" y="1771"/>
                </a:lnTo>
                <a:lnTo>
                  <a:pt x="3204" y="1782"/>
                </a:lnTo>
                <a:lnTo>
                  <a:pt x="3204" y="2370"/>
                </a:lnTo>
                <a:lnTo>
                  <a:pt x="3202" y="2402"/>
                </a:lnTo>
                <a:lnTo>
                  <a:pt x="3194" y="2432"/>
                </a:lnTo>
                <a:lnTo>
                  <a:pt x="3181" y="2459"/>
                </a:lnTo>
                <a:lnTo>
                  <a:pt x="3163" y="2485"/>
                </a:lnTo>
                <a:lnTo>
                  <a:pt x="3141" y="2507"/>
                </a:lnTo>
                <a:lnTo>
                  <a:pt x="3116" y="2525"/>
                </a:lnTo>
                <a:lnTo>
                  <a:pt x="3086" y="2539"/>
                </a:lnTo>
                <a:lnTo>
                  <a:pt x="3055" y="2548"/>
                </a:lnTo>
                <a:lnTo>
                  <a:pt x="3024" y="2550"/>
                </a:lnTo>
                <a:lnTo>
                  <a:pt x="2994" y="2548"/>
                </a:lnTo>
                <a:lnTo>
                  <a:pt x="2964" y="2540"/>
                </a:lnTo>
                <a:lnTo>
                  <a:pt x="2935" y="2527"/>
                </a:lnTo>
                <a:lnTo>
                  <a:pt x="2797" y="2453"/>
                </a:lnTo>
                <a:lnTo>
                  <a:pt x="2657" y="2384"/>
                </a:lnTo>
                <a:lnTo>
                  <a:pt x="2514" y="2320"/>
                </a:lnTo>
                <a:lnTo>
                  <a:pt x="2369" y="2262"/>
                </a:lnTo>
                <a:lnTo>
                  <a:pt x="2223" y="2210"/>
                </a:lnTo>
                <a:lnTo>
                  <a:pt x="2075" y="2163"/>
                </a:lnTo>
                <a:lnTo>
                  <a:pt x="1926" y="2122"/>
                </a:lnTo>
                <a:lnTo>
                  <a:pt x="1774" y="2086"/>
                </a:lnTo>
                <a:lnTo>
                  <a:pt x="1621" y="2055"/>
                </a:lnTo>
                <a:lnTo>
                  <a:pt x="1467" y="2031"/>
                </a:lnTo>
                <a:lnTo>
                  <a:pt x="1312" y="2012"/>
                </a:lnTo>
                <a:lnTo>
                  <a:pt x="1664" y="2984"/>
                </a:lnTo>
                <a:lnTo>
                  <a:pt x="1671" y="3012"/>
                </a:lnTo>
                <a:lnTo>
                  <a:pt x="1675" y="3040"/>
                </a:lnTo>
                <a:lnTo>
                  <a:pt x="1672" y="3068"/>
                </a:lnTo>
                <a:lnTo>
                  <a:pt x="1667" y="3096"/>
                </a:lnTo>
                <a:lnTo>
                  <a:pt x="1657" y="3122"/>
                </a:lnTo>
                <a:lnTo>
                  <a:pt x="1641" y="3148"/>
                </a:lnTo>
                <a:lnTo>
                  <a:pt x="1624" y="3170"/>
                </a:lnTo>
                <a:lnTo>
                  <a:pt x="1602" y="3189"/>
                </a:lnTo>
                <a:lnTo>
                  <a:pt x="1578" y="3204"/>
                </a:lnTo>
                <a:lnTo>
                  <a:pt x="1552" y="3215"/>
                </a:lnTo>
                <a:lnTo>
                  <a:pt x="1524" y="3222"/>
                </a:lnTo>
                <a:lnTo>
                  <a:pt x="1495" y="3224"/>
                </a:lnTo>
                <a:lnTo>
                  <a:pt x="1084" y="3224"/>
                </a:lnTo>
                <a:lnTo>
                  <a:pt x="1053" y="3221"/>
                </a:lnTo>
                <a:lnTo>
                  <a:pt x="1022" y="3213"/>
                </a:lnTo>
                <a:lnTo>
                  <a:pt x="994" y="3200"/>
                </a:lnTo>
                <a:lnTo>
                  <a:pt x="969" y="3182"/>
                </a:lnTo>
                <a:lnTo>
                  <a:pt x="948" y="3160"/>
                </a:lnTo>
                <a:lnTo>
                  <a:pt x="929" y="3134"/>
                </a:lnTo>
                <a:lnTo>
                  <a:pt x="916" y="3106"/>
                </a:lnTo>
                <a:lnTo>
                  <a:pt x="507" y="1975"/>
                </a:lnTo>
                <a:lnTo>
                  <a:pt x="470" y="1956"/>
                </a:lnTo>
                <a:lnTo>
                  <a:pt x="438" y="1932"/>
                </a:lnTo>
                <a:lnTo>
                  <a:pt x="409" y="1903"/>
                </a:lnTo>
                <a:lnTo>
                  <a:pt x="385" y="1871"/>
                </a:lnTo>
                <a:lnTo>
                  <a:pt x="366" y="1835"/>
                </a:lnTo>
                <a:lnTo>
                  <a:pt x="352" y="1797"/>
                </a:lnTo>
                <a:lnTo>
                  <a:pt x="344" y="1755"/>
                </a:lnTo>
                <a:lnTo>
                  <a:pt x="229" y="1755"/>
                </a:lnTo>
                <a:lnTo>
                  <a:pt x="191" y="1752"/>
                </a:lnTo>
                <a:lnTo>
                  <a:pt x="156" y="1743"/>
                </a:lnTo>
                <a:lnTo>
                  <a:pt x="124" y="1729"/>
                </a:lnTo>
                <a:lnTo>
                  <a:pt x="94" y="1710"/>
                </a:lnTo>
                <a:lnTo>
                  <a:pt x="67" y="1688"/>
                </a:lnTo>
                <a:lnTo>
                  <a:pt x="44" y="1662"/>
                </a:lnTo>
                <a:lnTo>
                  <a:pt x="25" y="1632"/>
                </a:lnTo>
                <a:lnTo>
                  <a:pt x="12" y="1598"/>
                </a:lnTo>
                <a:lnTo>
                  <a:pt x="3" y="1563"/>
                </a:lnTo>
                <a:lnTo>
                  <a:pt x="0" y="1527"/>
                </a:lnTo>
                <a:lnTo>
                  <a:pt x="0" y="1023"/>
                </a:lnTo>
                <a:lnTo>
                  <a:pt x="3" y="987"/>
                </a:lnTo>
                <a:lnTo>
                  <a:pt x="12" y="951"/>
                </a:lnTo>
                <a:lnTo>
                  <a:pt x="25" y="919"/>
                </a:lnTo>
                <a:lnTo>
                  <a:pt x="44" y="888"/>
                </a:lnTo>
                <a:lnTo>
                  <a:pt x="67" y="862"/>
                </a:lnTo>
                <a:lnTo>
                  <a:pt x="94" y="839"/>
                </a:lnTo>
                <a:lnTo>
                  <a:pt x="124" y="821"/>
                </a:lnTo>
                <a:lnTo>
                  <a:pt x="156" y="806"/>
                </a:lnTo>
                <a:lnTo>
                  <a:pt x="191" y="797"/>
                </a:lnTo>
                <a:lnTo>
                  <a:pt x="229" y="795"/>
                </a:lnTo>
                <a:lnTo>
                  <a:pt x="344" y="795"/>
                </a:lnTo>
                <a:lnTo>
                  <a:pt x="352" y="755"/>
                </a:lnTo>
                <a:lnTo>
                  <a:pt x="365" y="717"/>
                </a:lnTo>
                <a:lnTo>
                  <a:pt x="384" y="682"/>
                </a:lnTo>
                <a:lnTo>
                  <a:pt x="406" y="650"/>
                </a:lnTo>
                <a:lnTo>
                  <a:pt x="434" y="623"/>
                </a:lnTo>
                <a:lnTo>
                  <a:pt x="465" y="598"/>
                </a:lnTo>
                <a:lnTo>
                  <a:pt x="499" y="578"/>
                </a:lnTo>
                <a:lnTo>
                  <a:pt x="536" y="564"/>
                </a:lnTo>
                <a:lnTo>
                  <a:pt x="576" y="555"/>
                </a:lnTo>
                <a:lnTo>
                  <a:pt x="617" y="552"/>
                </a:lnTo>
                <a:lnTo>
                  <a:pt x="622" y="552"/>
                </a:lnTo>
                <a:lnTo>
                  <a:pt x="633" y="552"/>
                </a:lnTo>
                <a:lnTo>
                  <a:pt x="651" y="552"/>
                </a:lnTo>
                <a:lnTo>
                  <a:pt x="676" y="552"/>
                </a:lnTo>
                <a:lnTo>
                  <a:pt x="705" y="552"/>
                </a:lnTo>
                <a:lnTo>
                  <a:pt x="739" y="552"/>
                </a:lnTo>
                <a:lnTo>
                  <a:pt x="775" y="551"/>
                </a:lnTo>
                <a:lnTo>
                  <a:pt x="815" y="551"/>
                </a:lnTo>
                <a:lnTo>
                  <a:pt x="856" y="551"/>
                </a:lnTo>
                <a:lnTo>
                  <a:pt x="898" y="551"/>
                </a:lnTo>
                <a:lnTo>
                  <a:pt x="940" y="551"/>
                </a:lnTo>
                <a:lnTo>
                  <a:pt x="982" y="551"/>
                </a:lnTo>
                <a:lnTo>
                  <a:pt x="1022" y="549"/>
                </a:lnTo>
                <a:lnTo>
                  <a:pt x="1059" y="549"/>
                </a:lnTo>
                <a:lnTo>
                  <a:pt x="1093" y="549"/>
                </a:lnTo>
                <a:lnTo>
                  <a:pt x="1123" y="549"/>
                </a:lnTo>
                <a:lnTo>
                  <a:pt x="1147" y="549"/>
                </a:lnTo>
                <a:lnTo>
                  <a:pt x="1166" y="549"/>
                </a:lnTo>
                <a:lnTo>
                  <a:pt x="1178" y="549"/>
                </a:lnTo>
                <a:lnTo>
                  <a:pt x="1183" y="548"/>
                </a:lnTo>
                <a:lnTo>
                  <a:pt x="1352" y="533"/>
                </a:lnTo>
                <a:lnTo>
                  <a:pt x="1519" y="511"/>
                </a:lnTo>
                <a:lnTo>
                  <a:pt x="1683" y="482"/>
                </a:lnTo>
                <a:lnTo>
                  <a:pt x="1847" y="447"/>
                </a:lnTo>
                <a:lnTo>
                  <a:pt x="2009" y="406"/>
                </a:lnTo>
                <a:lnTo>
                  <a:pt x="2169" y="357"/>
                </a:lnTo>
                <a:lnTo>
                  <a:pt x="2326" y="303"/>
                </a:lnTo>
                <a:lnTo>
                  <a:pt x="2482" y="242"/>
                </a:lnTo>
                <a:lnTo>
                  <a:pt x="2636" y="175"/>
                </a:lnTo>
                <a:lnTo>
                  <a:pt x="2786" y="102"/>
                </a:lnTo>
                <a:lnTo>
                  <a:pt x="2935" y="23"/>
                </a:lnTo>
                <a:lnTo>
                  <a:pt x="2964" y="9"/>
                </a:lnTo>
                <a:lnTo>
                  <a:pt x="2995" y="2"/>
                </a:lnTo>
                <a:lnTo>
                  <a:pt x="3026" y="0"/>
                </a:lnTo>
                <a:close/>
              </a:path>
            </a:pathLst>
          </a:custGeom>
          <a:solidFill>
            <a:schemeClr val="bg1"/>
          </a:solidFill>
          <a:ln w="0">
            <a:noFill/>
            <a:prstDash val="solid"/>
            <a:round/>
          </a:ln>
        </p:spPr>
        <p:txBody>
          <a:bodyPr vert="horz" wrap="square" lIns="91440" tIns="45720" rIns="91440" bIns="45720" numCol="1" anchor="t" anchorCtr="0" compatLnSpc="1"/>
          <a:lstStyle/>
          <a:p>
            <a:endParaRPr lang="en-US" dirty="0">
              <a:solidFill>
                <a:schemeClr val="tx1">
                  <a:lumMod val="85000"/>
                  <a:lumOff val="15000"/>
                </a:schemeClr>
              </a:solidFill>
              <a:latin typeface="字魂105号-简雅黑" panose="00000500000000000000" pitchFamily="2" charset="-122"/>
              <a:ea typeface="字魂105号-简雅黑" panose="00000500000000000000" pitchFamily="2" charset="-122"/>
              <a:cs typeface="字魂105号-简雅黑" panose="00000500000000000000" pitchFamily="2" charset="-122"/>
              <a:sym typeface="字魂105号-简雅黑" panose="00000500000000000000" pitchFamily="2" charset="-122"/>
            </a:endParaRPr>
          </a:p>
        </p:txBody>
      </p:sp>
    </p:spTree>
  </p:cSld>
  <p:clrMapOvr>
    <a:masterClrMapping/>
  </p:clrMapOvr>
  <mc:AlternateContent xmlns:mc="http://schemas.openxmlformats.org/markup-compatibility/2006" xmlns:p14="http://schemas.microsoft.com/office/powerpoint/2010/main">
    <mc:Choice Requires="p14">
      <p:transition spd="slow" p14:dur="1300" advTm="0">
        <p14:pan dir="u"/>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lt">
                                    <p:tmPct val="2703"/>
                                  </p:iterate>
                                  <p:childTnLst>
                                    <p:set>
                                      <p:cBhvr>
                                        <p:cTn id="6" dur="1" fill="hold">
                                          <p:stCondLst>
                                            <p:cond delay="0"/>
                                          </p:stCondLst>
                                        </p:cTn>
                                        <p:tgtEl>
                                          <p:spTgt spid="72"/>
                                        </p:tgtEl>
                                        <p:attrNameLst>
                                          <p:attrName>style.visibility</p:attrName>
                                        </p:attrNameLst>
                                      </p:cBhvr>
                                      <p:to>
                                        <p:strVal val="visible"/>
                                      </p:to>
                                    </p:set>
                                    <p:animEffect transition="in" filter="fade">
                                      <p:cBhvr>
                                        <p:cTn id="7" dur="500"/>
                                        <p:tgtEl>
                                          <p:spTgt spid="72"/>
                                        </p:tgtEl>
                                      </p:cBhvr>
                                    </p:animEffect>
                                  </p:childTnLst>
                                </p:cTn>
                              </p:par>
                            </p:childTnLst>
                          </p:cTn>
                        </p:par>
                        <p:par>
                          <p:cTn id="8" fill="hold">
                            <p:stCondLst>
                              <p:cond delay="824"/>
                            </p:stCondLst>
                            <p:childTnLst>
                              <p:par>
                                <p:cTn id="9" presetID="53" presetClass="entr" presetSubtype="16"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p:cTn id="11" dur="500" fill="hold"/>
                                        <p:tgtEl>
                                          <p:spTgt spid="9"/>
                                        </p:tgtEl>
                                        <p:attrNameLst>
                                          <p:attrName>ppt_w</p:attrName>
                                        </p:attrNameLst>
                                      </p:cBhvr>
                                      <p:tavLst>
                                        <p:tav tm="0">
                                          <p:val>
                                            <p:fltVal val="0"/>
                                          </p:val>
                                        </p:tav>
                                        <p:tav tm="100000">
                                          <p:val>
                                            <p:strVal val="#ppt_w"/>
                                          </p:val>
                                        </p:tav>
                                      </p:tavLst>
                                    </p:anim>
                                    <p:anim calcmode="lin" valueType="num">
                                      <p:cBhvr>
                                        <p:cTn id="12" dur="500" fill="hold"/>
                                        <p:tgtEl>
                                          <p:spTgt spid="9"/>
                                        </p:tgtEl>
                                        <p:attrNameLst>
                                          <p:attrName>ppt_h</p:attrName>
                                        </p:attrNameLst>
                                      </p:cBhvr>
                                      <p:tavLst>
                                        <p:tav tm="0">
                                          <p:val>
                                            <p:fltVal val="0"/>
                                          </p:val>
                                        </p:tav>
                                        <p:tav tm="100000">
                                          <p:val>
                                            <p:strVal val="#ppt_h"/>
                                          </p:val>
                                        </p:tav>
                                      </p:tavLst>
                                    </p:anim>
                                    <p:animEffect transition="in" filter="fade">
                                      <p:cBhvr>
                                        <p:cTn id="1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p:bldP spid="9" grpId="0" bldLvl="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Freeform 5"/>
          <p:cNvSpPr/>
          <p:nvPr/>
        </p:nvSpPr>
        <p:spPr bwMode="auto">
          <a:xfrm rot="5400000">
            <a:off x="7736548" y="1348040"/>
            <a:ext cx="2281796" cy="2022339"/>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rgbClr val="3F3F3F"/>
          </a:solidFill>
          <a:ln>
            <a:noFill/>
          </a:ln>
          <a:effectLst>
            <a:outerShdw blurRad="1016000" sx="102000" sy="102000" algn="ctr" rotWithShape="0">
              <a:prstClr val="black">
                <a:alpha val="20000"/>
              </a:prstClr>
            </a:outerShdw>
          </a:effectLst>
        </p:spPr>
        <p:style>
          <a:lnRef idx="3">
            <a:schemeClr val="lt1"/>
          </a:lnRef>
          <a:fillRef idx="1">
            <a:schemeClr val="accent6"/>
          </a:fillRef>
          <a:effectRef idx="1">
            <a:schemeClr val="accent6"/>
          </a:effectRef>
          <a:fontRef idx="minor">
            <a:schemeClr val="lt1"/>
          </a:fontRef>
        </p:style>
        <p:txBody>
          <a:bodyPr vert="horz" wrap="square" lIns="91416" tIns="45708" rIns="91416" bIns="45708" numCol="1" anchor="t" anchorCtr="0" compatLnSpc="1"/>
          <a:lstStyle/>
          <a:p>
            <a:endParaRPr lang="zh-CN" altLang="en-US" sz="1800">
              <a:latin typeface="字魂105号-简雅黑" panose="00000500000000000000" pitchFamily="2" charset="-122"/>
              <a:ea typeface="字魂105号-简雅黑" panose="00000500000000000000" pitchFamily="2" charset="-122"/>
              <a:cs typeface="字魂105号-简雅黑" panose="00000500000000000000" pitchFamily="2" charset="-122"/>
              <a:sym typeface="字魂105号-简雅黑" panose="00000500000000000000" pitchFamily="2" charset="-122"/>
            </a:endParaRPr>
          </a:p>
        </p:txBody>
      </p:sp>
      <p:sp>
        <p:nvSpPr>
          <p:cNvPr id="42" name="Freeform 5"/>
          <p:cNvSpPr/>
          <p:nvPr/>
        </p:nvSpPr>
        <p:spPr bwMode="auto">
          <a:xfrm rot="5400000">
            <a:off x="6730048" y="3206113"/>
            <a:ext cx="2281796" cy="2022339"/>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rgbClr val="3F3F3F"/>
          </a:solidFill>
          <a:ln>
            <a:noFill/>
          </a:ln>
          <a:effectLst>
            <a:outerShdw blurRad="1016000" sx="102000" sy="102000" algn="ctr" rotWithShape="0">
              <a:prstClr val="black">
                <a:alpha val="20000"/>
              </a:prstClr>
            </a:outerShdw>
          </a:effectLst>
        </p:spPr>
        <p:style>
          <a:lnRef idx="3">
            <a:schemeClr val="lt1"/>
          </a:lnRef>
          <a:fillRef idx="1">
            <a:schemeClr val="accent6"/>
          </a:fillRef>
          <a:effectRef idx="1">
            <a:schemeClr val="accent6"/>
          </a:effectRef>
          <a:fontRef idx="minor">
            <a:schemeClr val="lt1"/>
          </a:fontRef>
        </p:style>
        <p:txBody>
          <a:bodyPr vert="horz" wrap="square" lIns="91416" tIns="45708" rIns="91416" bIns="45708" numCol="1" anchor="t" anchorCtr="0" compatLnSpc="1"/>
          <a:lstStyle/>
          <a:p>
            <a:endParaRPr lang="zh-CN" altLang="en-US" sz="1800">
              <a:latin typeface="字魂105号-简雅黑" panose="00000500000000000000" pitchFamily="2" charset="-122"/>
              <a:ea typeface="字魂105号-简雅黑" panose="00000500000000000000" pitchFamily="2" charset="-122"/>
              <a:cs typeface="字魂105号-简雅黑" panose="00000500000000000000" pitchFamily="2" charset="-122"/>
              <a:sym typeface="字魂105号-简雅黑" panose="00000500000000000000" pitchFamily="2" charset="-122"/>
            </a:endParaRPr>
          </a:p>
        </p:txBody>
      </p:sp>
      <p:sp>
        <p:nvSpPr>
          <p:cNvPr id="2" name="Freeform 5"/>
          <p:cNvSpPr/>
          <p:nvPr/>
        </p:nvSpPr>
        <p:spPr bwMode="auto">
          <a:xfrm rot="5400000">
            <a:off x="8822196" y="3137044"/>
            <a:ext cx="2281796" cy="2022339"/>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rgbClr val="3F3F3F"/>
          </a:solidFill>
          <a:ln>
            <a:noFill/>
          </a:ln>
          <a:effectLst>
            <a:outerShdw blurRad="1016000" sx="102000" sy="102000" algn="ctr" rotWithShape="0">
              <a:prstClr val="black">
                <a:alpha val="20000"/>
              </a:prstClr>
            </a:outerShdw>
          </a:effectLst>
        </p:spPr>
        <p:style>
          <a:lnRef idx="3">
            <a:schemeClr val="lt1"/>
          </a:lnRef>
          <a:fillRef idx="1">
            <a:schemeClr val="accent5"/>
          </a:fillRef>
          <a:effectRef idx="1">
            <a:schemeClr val="accent5"/>
          </a:effectRef>
          <a:fontRef idx="minor">
            <a:schemeClr val="lt1"/>
          </a:fontRef>
        </p:style>
        <p:txBody>
          <a:bodyPr vert="horz" wrap="square" lIns="91416" tIns="45708" rIns="91416" bIns="45708" numCol="1" anchor="t" anchorCtr="0" compatLnSpc="1"/>
          <a:lstStyle/>
          <a:p>
            <a:endParaRPr lang="zh-CN" altLang="en-US" sz="1800">
              <a:latin typeface="字魂105号-简雅黑" panose="00000500000000000000" pitchFamily="2" charset="-122"/>
              <a:ea typeface="字魂105号-简雅黑" panose="00000500000000000000" pitchFamily="2" charset="-122"/>
              <a:cs typeface="字魂105号-简雅黑" panose="00000500000000000000" pitchFamily="2" charset="-122"/>
              <a:sym typeface="字魂105号-简雅黑" panose="00000500000000000000" pitchFamily="2" charset="-122"/>
            </a:endParaRPr>
          </a:p>
        </p:txBody>
      </p:sp>
      <p:grpSp>
        <p:nvGrpSpPr>
          <p:cNvPr id="3" name="组合 2"/>
          <p:cNvGrpSpPr/>
          <p:nvPr/>
        </p:nvGrpSpPr>
        <p:grpSpPr>
          <a:xfrm>
            <a:off x="8498970" y="1760144"/>
            <a:ext cx="787432" cy="599949"/>
            <a:chOff x="4135136" y="3071625"/>
            <a:chExt cx="787637" cy="600105"/>
          </a:xfrm>
          <a:solidFill>
            <a:schemeClr val="bg1"/>
          </a:solidFill>
        </p:grpSpPr>
        <p:sp>
          <p:nvSpPr>
            <p:cNvPr id="5" name="Freeform 478"/>
            <p:cNvSpPr/>
            <p:nvPr/>
          </p:nvSpPr>
          <p:spPr bwMode="auto">
            <a:xfrm>
              <a:off x="4726585" y="3134377"/>
              <a:ext cx="196188" cy="192582"/>
            </a:xfrm>
            <a:custGeom>
              <a:avLst/>
              <a:gdLst>
                <a:gd name="T0" fmla="*/ 106 w 115"/>
                <a:gd name="T1" fmla="*/ 73 h 113"/>
                <a:gd name="T2" fmla="*/ 40 w 115"/>
                <a:gd name="T3" fmla="*/ 6 h 113"/>
                <a:gd name="T4" fmla="*/ 24 w 115"/>
                <a:gd name="T5" fmla="*/ 0 h 113"/>
                <a:gd name="T6" fmla="*/ 9 w 115"/>
                <a:gd name="T7" fmla="*/ 6 h 113"/>
                <a:gd name="T8" fmla="*/ 9 w 115"/>
                <a:gd name="T9" fmla="*/ 37 h 113"/>
                <a:gd name="T10" fmla="*/ 75 w 115"/>
                <a:gd name="T11" fmla="*/ 104 h 113"/>
                <a:gd name="T12" fmla="*/ 106 w 115"/>
                <a:gd name="T13" fmla="*/ 104 h 113"/>
                <a:gd name="T14" fmla="*/ 106 w 115"/>
                <a:gd name="T15" fmla="*/ 73 h 1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5" h="113">
                  <a:moveTo>
                    <a:pt x="106" y="73"/>
                  </a:moveTo>
                  <a:cubicBezTo>
                    <a:pt x="40" y="6"/>
                    <a:pt x="40" y="6"/>
                    <a:pt x="40" y="6"/>
                  </a:cubicBezTo>
                  <a:cubicBezTo>
                    <a:pt x="36" y="2"/>
                    <a:pt x="30" y="0"/>
                    <a:pt x="24" y="0"/>
                  </a:cubicBezTo>
                  <a:cubicBezTo>
                    <a:pt x="19" y="0"/>
                    <a:pt x="13" y="2"/>
                    <a:pt x="9" y="6"/>
                  </a:cubicBezTo>
                  <a:cubicBezTo>
                    <a:pt x="0" y="15"/>
                    <a:pt x="0" y="29"/>
                    <a:pt x="9" y="37"/>
                  </a:cubicBezTo>
                  <a:cubicBezTo>
                    <a:pt x="75" y="104"/>
                    <a:pt x="75" y="104"/>
                    <a:pt x="75" y="104"/>
                  </a:cubicBezTo>
                  <a:cubicBezTo>
                    <a:pt x="83" y="113"/>
                    <a:pt x="97" y="113"/>
                    <a:pt x="106" y="104"/>
                  </a:cubicBezTo>
                  <a:cubicBezTo>
                    <a:pt x="115" y="96"/>
                    <a:pt x="115" y="81"/>
                    <a:pt x="106"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16" tIns="45708" rIns="91416" bIns="45708" numCol="1" anchor="t" anchorCtr="0" compatLnSpc="1"/>
            <a:lstStyle/>
            <a:p>
              <a:endParaRPr lang="zh-CN" altLang="en-US" sz="1800">
                <a:latin typeface="字魂105号-简雅黑" panose="00000500000000000000" pitchFamily="2" charset="-122"/>
                <a:ea typeface="字魂105号-简雅黑" panose="00000500000000000000" pitchFamily="2" charset="-122"/>
                <a:cs typeface="字魂105号-简雅黑" panose="00000500000000000000" pitchFamily="2" charset="-122"/>
                <a:sym typeface="字魂105号-简雅黑" panose="00000500000000000000" pitchFamily="2" charset="-122"/>
              </a:endParaRPr>
            </a:p>
          </p:txBody>
        </p:sp>
        <p:sp>
          <p:nvSpPr>
            <p:cNvPr id="47" name="Freeform 479"/>
            <p:cNvSpPr/>
            <p:nvPr/>
          </p:nvSpPr>
          <p:spPr bwMode="auto">
            <a:xfrm>
              <a:off x="4431582" y="3158179"/>
              <a:ext cx="421227" cy="274808"/>
            </a:xfrm>
            <a:custGeom>
              <a:avLst/>
              <a:gdLst>
                <a:gd name="T0" fmla="*/ 232 w 247"/>
                <a:gd name="T1" fmla="*/ 96 h 161"/>
                <a:gd name="T2" fmla="*/ 165 w 247"/>
                <a:gd name="T3" fmla="*/ 24 h 161"/>
                <a:gd name="T4" fmla="*/ 91 w 247"/>
                <a:gd name="T5" fmla="*/ 6 h 161"/>
                <a:gd name="T6" fmla="*/ 42 w 247"/>
                <a:gd name="T7" fmla="*/ 18 h 161"/>
                <a:gd name="T8" fmla="*/ 38 w 247"/>
                <a:gd name="T9" fmla="*/ 24 h 161"/>
                <a:gd name="T10" fmla="*/ 36 w 247"/>
                <a:gd name="T11" fmla="*/ 29 h 161"/>
                <a:gd name="T12" fmla="*/ 36 w 247"/>
                <a:gd name="T13" fmla="*/ 29 h 161"/>
                <a:gd name="T14" fmla="*/ 5 w 247"/>
                <a:gd name="T15" fmla="*/ 96 h 161"/>
                <a:gd name="T16" fmla="*/ 43 w 247"/>
                <a:gd name="T17" fmla="*/ 128 h 161"/>
                <a:gd name="T18" fmla="*/ 69 w 247"/>
                <a:gd name="T19" fmla="*/ 82 h 161"/>
                <a:gd name="T20" fmla="*/ 101 w 247"/>
                <a:gd name="T21" fmla="*/ 82 h 161"/>
                <a:gd name="T22" fmla="*/ 179 w 247"/>
                <a:gd name="T23" fmla="*/ 153 h 161"/>
                <a:gd name="T24" fmla="*/ 188 w 247"/>
                <a:gd name="T25" fmla="*/ 161 h 161"/>
                <a:gd name="T26" fmla="*/ 232 w 247"/>
                <a:gd name="T27" fmla="*/ 118 h 161"/>
                <a:gd name="T28" fmla="*/ 232 w 247"/>
                <a:gd name="T29" fmla="*/ 96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7" h="161">
                  <a:moveTo>
                    <a:pt x="232" y="96"/>
                  </a:moveTo>
                  <a:cubicBezTo>
                    <a:pt x="165" y="24"/>
                    <a:pt x="165" y="24"/>
                    <a:pt x="165" y="24"/>
                  </a:cubicBezTo>
                  <a:cubicBezTo>
                    <a:pt x="165" y="24"/>
                    <a:pt x="132" y="14"/>
                    <a:pt x="91" y="6"/>
                  </a:cubicBezTo>
                  <a:cubicBezTo>
                    <a:pt x="62" y="0"/>
                    <a:pt x="48" y="11"/>
                    <a:pt x="42" y="18"/>
                  </a:cubicBezTo>
                  <a:cubicBezTo>
                    <a:pt x="39" y="21"/>
                    <a:pt x="38" y="24"/>
                    <a:pt x="38" y="24"/>
                  </a:cubicBezTo>
                  <a:cubicBezTo>
                    <a:pt x="36" y="29"/>
                    <a:pt x="36" y="29"/>
                    <a:pt x="36" y="29"/>
                  </a:cubicBezTo>
                  <a:cubicBezTo>
                    <a:pt x="36" y="29"/>
                    <a:pt x="36" y="29"/>
                    <a:pt x="36" y="29"/>
                  </a:cubicBezTo>
                  <a:cubicBezTo>
                    <a:pt x="5" y="96"/>
                    <a:pt x="5" y="96"/>
                    <a:pt x="5" y="96"/>
                  </a:cubicBezTo>
                  <a:cubicBezTo>
                    <a:pt x="0" y="144"/>
                    <a:pt x="43" y="128"/>
                    <a:pt x="43" y="128"/>
                  </a:cubicBezTo>
                  <a:cubicBezTo>
                    <a:pt x="43" y="128"/>
                    <a:pt x="56" y="106"/>
                    <a:pt x="69" y="82"/>
                  </a:cubicBezTo>
                  <a:cubicBezTo>
                    <a:pt x="83" y="59"/>
                    <a:pt x="101" y="82"/>
                    <a:pt x="101" y="82"/>
                  </a:cubicBezTo>
                  <a:cubicBezTo>
                    <a:pt x="179" y="153"/>
                    <a:pt x="179" y="153"/>
                    <a:pt x="179" y="153"/>
                  </a:cubicBezTo>
                  <a:cubicBezTo>
                    <a:pt x="188" y="161"/>
                    <a:pt x="188" y="161"/>
                    <a:pt x="188" y="161"/>
                  </a:cubicBezTo>
                  <a:cubicBezTo>
                    <a:pt x="188" y="161"/>
                    <a:pt x="217" y="133"/>
                    <a:pt x="232" y="118"/>
                  </a:cubicBezTo>
                  <a:cubicBezTo>
                    <a:pt x="247" y="104"/>
                    <a:pt x="232" y="96"/>
                    <a:pt x="232" y="9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16" tIns="45708" rIns="91416" bIns="45708" numCol="1" anchor="t" anchorCtr="0" compatLnSpc="1"/>
            <a:lstStyle/>
            <a:p>
              <a:endParaRPr lang="zh-CN" altLang="en-US" sz="1800">
                <a:latin typeface="字魂105号-简雅黑" panose="00000500000000000000" pitchFamily="2" charset="-122"/>
                <a:ea typeface="字魂105号-简雅黑" panose="00000500000000000000" pitchFamily="2" charset="-122"/>
                <a:cs typeface="字魂105号-简雅黑" panose="00000500000000000000" pitchFamily="2" charset="-122"/>
                <a:sym typeface="字魂105号-简雅黑" panose="00000500000000000000" pitchFamily="2" charset="-122"/>
              </a:endParaRPr>
            </a:p>
          </p:txBody>
        </p:sp>
        <p:sp>
          <p:nvSpPr>
            <p:cNvPr id="48" name="Freeform 480"/>
            <p:cNvSpPr/>
            <p:nvPr/>
          </p:nvSpPr>
          <p:spPr bwMode="auto">
            <a:xfrm>
              <a:off x="4687636" y="3427937"/>
              <a:ext cx="90160" cy="90160"/>
            </a:xfrm>
            <a:custGeom>
              <a:avLst/>
              <a:gdLst>
                <a:gd name="T0" fmla="*/ 24 w 53"/>
                <a:gd name="T1" fmla="*/ 0 h 53"/>
                <a:gd name="T2" fmla="*/ 19 w 53"/>
                <a:gd name="T3" fmla="*/ 6 h 53"/>
                <a:gd name="T4" fmla="*/ 22 w 53"/>
                <a:gd name="T5" fmla="*/ 8 h 53"/>
                <a:gd name="T6" fmla="*/ 36 w 53"/>
                <a:gd name="T7" fmla="*/ 22 h 53"/>
                <a:gd name="T8" fmla="*/ 39 w 53"/>
                <a:gd name="T9" fmla="*/ 39 h 53"/>
                <a:gd name="T10" fmla="*/ 22 w 53"/>
                <a:gd name="T11" fmla="*/ 36 h 53"/>
                <a:gd name="T12" fmla="*/ 7 w 53"/>
                <a:gd name="T13" fmla="*/ 22 h 53"/>
                <a:gd name="T14" fmla="*/ 5 w 53"/>
                <a:gd name="T15" fmla="*/ 20 h 53"/>
                <a:gd name="T16" fmla="*/ 0 w 53"/>
                <a:gd name="T17" fmla="*/ 25 h 53"/>
                <a:gd name="T18" fmla="*/ 1 w 53"/>
                <a:gd name="T19" fmla="*/ 26 h 53"/>
                <a:gd name="T20" fmla="*/ 20 w 53"/>
                <a:gd name="T21" fmla="*/ 44 h 53"/>
                <a:gd name="T22" fmla="*/ 46 w 53"/>
                <a:gd name="T23" fmla="*/ 46 h 53"/>
                <a:gd name="T24" fmla="*/ 44 w 53"/>
                <a:gd name="T25" fmla="*/ 20 h 53"/>
                <a:gd name="T26" fmla="*/ 24 w 53"/>
                <a:gd name="T27"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3" h="53">
                  <a:moveTo>
                    <a:pt x="24" y="0"/>
                  </a:moveTo>
                  <a:cubicBezTo>
                    <a:pt x="19" y="6"/>
                    <a:pt x="19" y="6"/>
                    <a:pt x="19" y="6"/>
                  </a:cubicBezTo>
                  <a:cubicBezTo>
                    <a:pt x="20" y="6"/>
                    <a:pt x="21" y="7"/>
                    <a:pt x="22" y="8"/>
                  </a:cubicBezTo>
                  <a:cubicBezTo>
                    <a:pt x="36" y="22"/>
                    <a:pt x="36" y="22"/>
                    <a:pt x="36" y="22"/>
                  </a:cubicBezTo>
                  <a:cubicBezTo>
                    <a:pt x="42" y="28"/>
                    <a:pt x="43" y="35"/>
                    <a:pt x="39" y="39"/>
                  </a:cubicBezTo>
                  <a:cubicBezTo>
                    <a:pt x="35" y="43"/>
                    <a:pt x="27" y="42"/>
                    <a:pt x="22" y="36"/>
                  </a:cubicBezTo>
                  <a:cubicBezTo>
                    <a:pt x="7" y="22"/>
                    <a:pt x="7" y="22"/>
                    <a:pt x="7" y="22"/>
                  </a:cubicBezTo>
                  <a:cubicBezTo>
                    <a:pt x="7" y="21"/>
                    <a:pt x="6" y="21"/>
                    <a:pt x="5" y="20"/>
                  </a:cubicBezTo>
                  <a:cubicBezTo>
                    <a:pt x="0" y="25"/>
                    <a:pt x="0" y="25"/>
                    <a:pt x="0" y="25"/>
                  </a:cubicBezTo>
                  <a:cubicBezTo>
                    <a:pt x="1" y="26"/>
                    <a:pt x="1" y="26"/>
                    <a:pt x="1" y="26"/>
                  </a:cubicBezTo>
                  <a:cubicBezTo>
                    <a:pt x="20" y="44"/>
                    <a:pt x="20" y="44"/>
                    <a:pt x="20" y="44"/>
                  </a:cubicBezTo>
                  <a:cubicBezTo>
                    <a:pt x="27" y="52"/>
                    <a:pt x="39" y="53"/>
                    <a:pt x="46" y="46"/>
                  </a:cubicBezTo>
                  <a:cubicBezTo>
                    <a:pt x="53" y="39"/>
                    <a:pt x="52" y="28"/>
                    <a:pt x="44" y="20"/>
                  </a:cubicBezTo>
                  <a:lnTo>
                    <a:pt x="2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16" tIns="45708" rIns="91416" bIns="45708" numCol="1" anchor="t" anchorCtr="0" compatLnSpc="1"/>
            <a:lstStyle/>
            <a:p>
              <a:endParaRPr lang="zh-CN" altLang="en-US" sz="1800">
                <a:latin typeface="字魂105号-简雅黑" panose="00000500000000000000" pitchFamily="2" charset="-122"/>
                <a:ea typeface="字魂105号-简雅黑" panose="00000500000000000000" pitchFamily="2" charset="-122"/>
                <a:cs typeface="字魂105号-简雅黑" panose="00000500000000000000" pitchFamily="2" charset="-122"/>
                <a:sym typeface="字魂105号-简雅黑" panose="00000500000000000000" pitchFamily="2" charset="-122"/>
              </a:endParaRPr>
            </a:p>
          </p:txBody>
        </p:sp>
        <p:sp>
          <p:nvSpPr>
            <p:cNvPr id="49" name="Freeform 481"/>
            <p:cNvSpPr/>
            <p:nvPr/>
          </p:nvSpPr>
          <p:spPr bwMode="auto">
            <a:xfrm>
              <a:off x="4637868" y="3480591"/>
              <a:ext cx="90881" cy="90160"/>
            </a:xfrm>
            <a:custGeom>
              <a:avLst/>
              <a:gdLst>
                <a:gd name="T0" fmla="*/ 24 w 53"/>
                <a:gd name="T1" fmla="*/ 1 h 53"/>
                <a:gd name="T2" fmla="*/ 24 w 53"/>
                <a:gd name="T3" fmla="*/ 0 h 53"/>
                <a:gd name="T4" fmla="*/ 18 w 53"/>
                <a:gd name="T5" fmla="*/ 6 h 53"/>
                <a:gd name="T6" fmla="*/ 22 w 53"/>
                <a:gd name="T7" fmla="*/ 10 h 53"/>
                <a:gd name="T8" fmla="*/ 37 w 53"/>
                <a:gd name="T9" fmla="*/ 24 h 53"/>
                <a:gd name="T10" fmla="*/ 40 w 53"/>
                <a:gd name="T11" fmla="*/ 41 h 53"/>
                <a:gd name="T12" fmla="*/ 23 w 53"/>
                <a:gd name="T13" fmla="*/ 38 h 53"/>
                <a:gd name="T14" fmla="*/ 8 w 53"/>
                <a:gd name="T15" fmla="*/ 24 h 53"/>
                <a:gd name="T16" fmla="*/ 5 w 53"/>
                <a:gd name="T17" fmla="*/ 20 h 53"/>
                <a:gd name="T18" fmla="*/ 5 w 53"/>
                <a:gd name="T19" fmla="*/ 20 h 53"/>
                <a:gd name="T20" fmla="*/ 0 w 53"/>
                <a:gd name="T21" fmla="*/ 25 h 53"/>
                <a:gd name="T22" fmla="*/ 0 w 53"/>
                <a:gd name="T23" fmla="*/ 25 h 53"/>
                <a:gd name="T24" fmla="*/ 20 w 53"/>
                <a:gd name="T25" fmla="*/ 45 h 53"/>
                <a:gd name="T26" fmla="*/ 46 w 53"/>
                <a:gd name="T27" fmla="*/ 46 h 53"/>
                <a:gd name="T28" fmla="*/ 44 w 53"/>
                <a:gd name="T29" fmla="*/ 20 h 53"/>
                <a:gd name="T30" fmla="*/ 24 w 53"/>
                <a:gd name="T31" fmla="*/ 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3" h="53">
                  <a:moveTo>
                    <a:pt x="24" y="1"/>
                  </a:moveTo>
                  <a:cubicBezTo>
                    <a:pt x="24" y="0"/>
                    <a:pt x="24" y="0"/>
                    <a:pt x="24" y="0"/>
                  </a:cubicBezTo>
                  <a:cubicBezTo>
                    <a:pt x="18" y="6"/>
                    <a:pt x="18" y="6"/>
                    <a:pt x="18" y="6"/>
                  </a:cubicBezTo>
                  <a:cubicBezTo>
                    <a:pt x="19" y="7"/>
                    <a:pt x="21" y="8"/>
                    <a:pt x="22" y="10"/>
                  </a:cubicBezTo>
                  <a:cubicBezTo>
                    <a:pt x="37" y="24"/>
                    <a:pt x="37" y="24"/>
                    <a:pt x="37" y="24"/>
                  </a:cubicBezTo>
                  <a:cubicBezTo>
                    <a:pt x="42" y="30"/>
                    <a:pt x="44" y="37"/>
                    <a:pt x="40" y="41"/>
                  </a:cubicBezTo>
                  <a:cubicBezTo>
                    <a:pt x="36" y="45"/>
                    <a:pt x="28" y="44"/>
                    <a:pt x="23" y="38"/>
                  </a:cubicBezTo>
                  <a:cubicBezTo>
                    <a:pt x="8" y="24"/>
                    <a:pt x="8" y="24"/>
                    <a:pt x="8" y="24"/>
                  </a:cubicBezTo>
                  <a:cubicBezTo>
                    <a:pt x="7" y="23"/>
                    <a:pt x="6" y="21"/>
                    <a:pt x="5" y="20"/>
                  </a:cubicBezTo>
                  <a:cubicBezTo>
                    <a:pt x="5" y="20"/>
                    <a:pt x="5" y="20"/>
                    <a:pt x="5" y="20"/>
                  </a:cubicBezTo>
                  <a:cubicBezTo>
                    <a:pt x="0" y="25"/>
                    <a:pt x="0" y="25"/>
                    <a:pt x="0" y="25"/>
                  </a:cubicBezTo>
                  <a:cubicBezTo>
                    <a:pt x="0" y="25"/>
                    <a:pt x="0" y="25"/>
                    <a:pt x="0" y="25"/>
                  </a:cubicBezTo>
                  <a:cubicBezTo>
                    <a:pt x="20" y="45"/>
                    <a:pt x="20" y="45"/>
                    <a:pt x="20" y="45"/>
                  </a:cubicBezTo>
                  <a:cubicBezTo>
                    <a:pt x="28" y="52"/>
                    <a:pt x="39" y="53"/>
                    <a:pt x="46" y="46"/>
                  </a:cubicBezTo>
                  <a:cubicBezTo>
                    <a:pt x="53" y="40"/>
                    <a:pt x="52" y="28"/>
                    <a:pt x="44" y="20"/>
                  </a:cubicBezTo>
                  <a:lnTo>
                    <a:pt x="24"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16" tIns="45708" rIns="91416" bIns="45708" numCol="1" anchor="t" anchorCtr="0" compatLnSpc="1"/>
            <a:lstStyle/>
            <a:p>
              <a:endParaRPr lang="zh-CN" altLang="en-US" sz="1800">
                <a:latin typeface="字魂105号-简雅黑" panose="00000500000000000000" pitchFamily="2" charset="-122"/>
                <a:ea typeface="字魂105号-简雅黑" panose="00000500000000000000" pitchFamily="2" charset="-122"/>
                <a:cs typeface="字魂105号-简雅黑" panose="00000500000000000000" pitchFamily="2" charset="-122"/>
                <a:sym typeface="字魂105号-简雅黑" panose="00000500000000000000" pitchFamily="2" charset="-122"/>
              </a:endParaRPr>
            </a:p>
          </p:txBody>
        </p:sp>
        <p:sp>
          <p:nvSpPr>
            <p:cNvPr id="50" name="Freeform 482"/>
            <p:cNvSpPr/>
            <p:nvPr/>
          </p:nvSpPr>
          <p:spPr bwMode="auto">
            <a:xfrm>
              <a:off x="4588821" y="3531802"/>
              <a:ext cx="90160" cy="90160"/>
            </a:xfrm>
            <a:custGeom>
              <a:avLst/>
              <a:gdLst>
                <a:gd name="T0" fmla="*/ 44 w 53"/>
                <a:gd name="T1" fmla="*/ 20 h 53"/>
                <a:gd name="T2" fmla="*/ 25 w 53"/>
                <a:gd name="T3" fmla="*/ 0 h 53"/>
                <a:gd name="T4" fmla="*/ 24 w 53"/>
                <a:gd name="T5" fmla="*/ 0 h 53"/>
                <a:gd name="T6" fmla="*/ 19 w 53"/>
                <a:gd name="T7" fmla="*/ 5 h 53"/>
                <a:gd name="T8" fmla="*/ 23 w 53"/>
                <a:gd name="T9" fmla="*/ 8 h 53"/>
                <a:gd name="T10" fmla="*/ 37 w 53"/>
                <a:gd name="T11" fmla="*/ 22 h 53"/>
                <a:gd name="T12" fmla="*/ 40 w 53"/>
                <a:gd name="T13" fmla="*/ 40 h 53"/>
                <a:gd name="T14" fmla="*/ 23 w 53"/>
                <a:gd name="T15" fmla="*/ 37 h 53"/>
                <a:gd name="T16" fmla="*/ 8 w 53"/>
                <a:gd name="T17" fmla="*/ 22 h 53"/>
                <a:gd name="T18" fmla="*/ 6 w 53"/>
                <a:gd name="T19" fmla="*/ 19 h 53"/>
                <a:gd name="T20" fmla="*/ 0 w 53"/>
                <a:gd name="T21" fmla="*/ 25 h 53"/>
                <a:gd name="T22" fmla="*/ 1 w 53"/>
                <a:gd name="T23" fmla="*/ 25 h 53"/>
                <a:gd name="T24" fmla="*/ 20 w 53"/>
                <a:gd name="T25" fmla="*/ 44 h 53"/>
                <a:gd name="T26" fmla="*/ 46 w 53"/>
                <a:gd name="T27" fmla="*/ 46 h 53"/>
                <a:gd name="T28" fmla="*/ 44 w 53"/>
                <a:gd name="T29" fmla="*/ 2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3" h="53">
                  <a:moveTo>
                    <a:pt x="44" y="20"/>
                  </a:moveTo>
                  <a:cubicBezTo>
                    <a:pt x="25" y="0"/>
                    <a:pt x="25" y="0"/>
                    <a:pt x="25" y="0"/>
                  </a:cubicBezTo>
                  <a:cubicBezTo>
                    <a:pt x="24" y="0"/>
                    <a:pt x="24" y="0"/>
                    <a:pt x="24" y="0"/>
                  </a:cubicBezTo>
                  <a:cubicBezTo>
                    <a:pt x="19" y="5"/>
                    <a:pt x="19" y="5"/>
                    <a:pt x="19" y="5"/>
                  </a:cubicBezTo>
                  <a:cubicBezTo>
                    <a:pt x="20" y="6"/>
                    <a:pt x="22" y="7"/>
                    <a:pt x="23" y="8"/>
                  </a:cubicBezTo>
                  <a:cubicBezTo>
                    <a:pt x="37" y="22"/>
                    <a:pt x="37" y="22"/>
                    <a:pt x="37" y="22"/>
                  </a:cubicBezTo>
                  <a:cubicBezTo>
                    <a:pt x="43" y="28"/>
                    <a:pt x="44" y="36"/>
                    <a:pt x="40" y="40"/>
                  </a:cubicBezTo>
                  <a:cubicBezTo>
                    <a:pt x="36" y="43"/>
                    <a:pt x="28" y="42"/>
                    <a:pt x="23" y="37"/>
                  </a:cubicBezTo>
                  <a:cubicBezTo>
                    <a:pt x="8" y="22"/>
                    <a:pt x="8" y="22"/>
                    <a:pt x="8" y="22"/>
                  </a:cubicBezTo>
                  <a:cubicBezTo>
                    <a:pt x="7" y="21"/>
                    <a:pt x="6" y="20"/>
                    <a:pt x="6" y="19"/>
                  </a:cubicBezTo>
                  <a:cubicBezTo>
                    <a:pt x="0" y="25"/>
                    <a:pt x="0" y="25"/>
                    <a:pt x="0" y="25"/>
                  </a:cubicBezTo>
                  <a:cubicBezTo>
                    <a:pt x="1" y="25"/>
                    <a:pt x="1" y="25"/>
                    <a:pt x="1" y="25"/>
                  </a:cubicBezTo>
                  <a:cubicBezTo>
                    <a:pt x="20" y="44"/>
                    <a:pt x="20" y="44"/>
                    <a:pt x="20" y="44"/>
                  </a:cubicBezTo>
                  <a:cubicBezTo>
                    <a:pt x="28" y="52"/>
                    <a:pt x="40" y="53"/>
                    <a:pt x="46" y="46"/>
                  </a:cubicBezTo>
                  <a:cubicBezTo>
                    <a:pt x="53" y="39"/>
                    <a:pt x="52" y="28"/>
                    <a:pt x="44"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16" tIns="45708" rIns="91416" bIns="45708" numCol="1" anchor="t" anchorCtr="0" compatLnSpc="1"/>
            <a:lstStyle/>
            <a:p>
              <a:endParaRPr lang="zh-CN" altLang="en-US" sz="1800">
                <a:latin typeface="字魂105号-简雅黑" panose="00000500000000000000" pitchFamily="2" charset="-122"/>
                <a:ea typeface="字魂105号-简雅黑" panose="00000500000000000000" pitchFamily="2" charset="-122"/>
                <a:cs typeface="字魂105号-简雅黑" panose="00000500000000000000" pitchFamily="2" charset="-122"/>
                <a:sym typeface="字魂105号-简雅黑" panose="00000500000000000000" pitchFamily="2" charset="-122"/>
              </a:endParaRPr>
            </a:p>
          </p:txBody>
        </p:sp>
        <p:sp>
          <p:nvSpPr>
            <p:cNvPr id="6" name="Freeform 483"/>
            <p:cNvSpPr/>
            <p:nvPr/>
          </p:nvSpPr>
          <p:spPr bwMode="auto">
            <a:xfrm>
              <a:off x="4492891" y="3564259"/>
              <a:ext cx="104586" cy="107471"/>
            </a:xfrm>
            <a:custGeom>
              <a:avLst/>
              <a:gdLst>
                <a:gd name="T0" fmla="*/ 53 w 61"/>
                <a:gd name="T1" fmla="*/ 8 h 63"/>
                <a:gd name="T2" fmla="*/ 25 w 61"/>
                <a:gd name="T3" fmla="*/ 8 h 63"/>
                <a:gd name="T4" fmla="*/ 25 w 61"/>
                <a:gd name="T5" fmla="*/ 8 h 63"/>
                <a:gd name="T6" fmla="*/ 10 w 61"/>
                <a:gd name="T7" fmla="*/ 23 h 63"/>
                <a:gd name="T8" fmla="*/ 5 w 61"/>
                <a:gd name="T9" fmla="*/ 28 h 63"/>
                <a:gd name="T10" fmla="*/ 0 w 61"/>
                <a:gd name="T11" fmla="*/ 42 h 63"/>
                <a:gd name="T12" fmla="*/ 6 w 61"/>
                <a:gd name="T13" fmla="*/ 56 h 63"/>
                <a:gd name="T14" fmla="*/ 33 w 61"/>
                <a:gd name="T15" fmla="*/ 56 h 63"/>
                <a:gd name="T16" fmla="*/ 53 w 61"/>
                <a:gd name="T17" fmla="*/ 36 h 63"/>
                <a:gd name="T18" fmla="*/ 54 w 61"/>
                <a:gd name="T19" fmla="*/ 9 h 63"/>
                <a:gd name="T20" fmla="*/ 53 w 61"/>
                <a:gd name="T21" fmla="*/ 8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1" h="63">
                  <a:moveTo>
                    <a:pt x="53" y="8"/>
                  </a:moveTo>
                  <a:cubicBezTo>
                    <a:pt x="45" y="0"/>
                    <a:pt x="33" y="0"/>
                    <a:pt x="25" y="8"/>
                  </a:cubicBezTo>
                  <a:cubicBezTo>
                    <a:pt x="25" y="8"/>
                    <a:pt x="25" y="8"/>
                    <a:pt x="25" y="8"/>
                  </a:cubicBezTo>
                  <a:cubicBezTo>
                    <a:pt x="10" y="23"/>
                    <a:pt x="10" y="23"/>
                    <a:pt x="10" y="23"/>
                  </a:cubicBezTo>
                  <a:cubicBezTo>
                    <a:pt x="5" y="28"/>
                    <a:pt x="5" y="28"/>
                    <a:pt x="5" y="28"/>
                  </a:cubicBezTo>
                  <a:cubicBezTo>
                    <a:pt x="2" y="32"/>
                    <a:pt x="0" y="37"/>
                    <a:pt x="0" y="42"/>
                  </a:cubicBezTo>
                  <a:cubicBezTo>
                    <a:pt x="0" y="47"/>
                    <a:pt x="2" y="52"/>
                    <a:pt x="6" y="56"/>
                  </a:cubicBezTo>
                  <a:cubicBezTo>
                    <a:pt x="13" y="63"/>
                    <a:pt x="26" y="63"/>
                    <a:pt x="33" y="56"/>
                  </a:cubicBezTo>
                  <a:cubicBezTo>
                    <a:pt x="53" y="36"/>
                    <a:pt x="53" y="36"/>
                    <a:pt x="53" y="36"/>
                  </a:cubicBezTo>
                  <a:cubicBezTo>
                    <a:pt x="60" y="28"/>
                    <a:pt x="61" y="17"/>
                    <a:pt x="54" y="9"/>
                  </a:cubicBezTo>
                  <a:cubicBezTo>
                    <a:pt x="54" y="9"/>
                    <a:pt x="53" y="8"/>
                    <a:pt x="5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16" tIns="45708" rIns="91416" bIns="45708" numCol="1" anchor="t" anchorCtr="0" compatLnSpc="1"/>
            <a:lstStyle/>
            <a:p>
              <a:endParaRPr lang="zh-CN" altLang="en-US" sz="1800">
                <a:latin typeface="字魂105号-简雅黑" panose="00000500000000000000" pitchFamily="2" charset="-122"/>
                <a:ea typeface="字魂105号-简雅黑" panose="00000500000000000000" pitchFamily="2" charset="-122"/>
                <a:cs typeface="字魂105号-简雅黑" panose="00000500000000000000" pitchFamily="2" charset="-122"/>
                <a:sym typeface="字魂105号-简雅黑" panose="00000500000000000000" pitchFamily="2" charset="-122"/>
              </a:endParaRPr>
            </a:p>
          </p:txBody>
        </p:sp>
        <p:sp>
          <p:nvSpPr>
            <p:cNvPr id="7" name="Freeform 484"/>
            <p:cNvSpPr/>
            <p:nvPr/>
          </p:nvSpPr>
          <p:spPr bwMode="auto">
            <a:xfrm>
              <a:off x="4435189" y="3508000"/>
              <a:ext cx="103864" cy="108913"/>
            </a:xfrm>
            <a:custGeom>
              <a:avLst/>
              <a:gdLst>
                <a:gd name="T0" fmla="*/ 53 w 61"/>
                <a:gd name="T1" fmla="*/ 36 h 64"/>
                <a:gd name="T2" fmla="*/ 53 w 61"/>
                <a:gd name="T3" fmla="*/ 8 h 64"/>
                <a:gd name="T4" fmla="*/ 25 w 61"/>
                <a:gd name="T5" fmla="*/ 8 h 64"/>
                <a:gd name="T6" fmla="*/ 24 w 61"/>
                <a:gd name="T7" fmla="*/ 9 h 64"/>
                <a:gd name="T8" fmla="*/ 8 w 61"/>
                <a:gd name="T9" fmla="*/ 25 h 64"/>
                <a:gd name="T10" fmla="*/ 5 w 61"/>
                <a:gd name="T11" fmla="*/ 28 h 64"/>
                <a:gd name="T12" fmla="*/ 0 w 61"/>
                <a:gd name="T13" fmla="*/ 42 h 64"/>
                <a:gd name="T14" fmla="*/ 5 w 61"/>
                <a:gd name="T15" fmla="*/ 56 h 64"/>
                <a:gd name="T16" fmla="*/ 33 w 61"/>
                <a:gd name="T17" fmla="*/ 56 h 64"/>
                <a:gd name="T18" fmla="*/ 38 w 61"/>
                <a:gd name="T19" fmla="*/ 51 h 64"/>
                <a:gd name="T20" fmla="*/ 53 w 61"/>
                <a:gd name="T21" fmla="*/ 36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1" h="64">
                  <a:moveTo>
                    <a:pt x="53" y="36"/>
                  </a:moveTo>
                  <a:cubicBezTo>
                    <a:pt x="61" y="28"/>
                    <a:pt x="61" y="15"/>
                    <a:pt x="53" y="8"/>
                  </a:cubicBezTo>
                  <a:cubicBezTo>
                    <a:pt x="45" y="0"/>
                    <a:pt x="33" y="0"/>
                    <a:pt x="25" y="8"/>
                  </a:cubicBezTo>
                  <a:cubicBezTo>
                    <a:pt x="24" y="9"/>
                    <a:pt x="24" y="9"/>
                    <a:pt x="24" y="9"/>
                  </a:cubicBezTo>
                  <a:cubicBezTo>
                    <a:pt x="8" y="25"/>
                    <a:pt x="8" y="25"/>
                    <a:pt x="8" y="25"/>
                  </a:cubicBezTo>
                  <a:cubicBezTo>
                    <a:pt x="5" y="28"/>
                    <a:pt x="5" y="28"/>
                    <a:pt x="5" y="28"/>
                  </a:cubicBezTo>
                  <a:cubicBezTo>
                    <a:pt x="1" y="32"/>
                    <a:pt x="0" y="37"/>
                    <a:pt x="0" y="42"/>
                  </a:cubicBezTo>
                  <a:cubicBezTo>
                    <a:pt x="0" y="47"/>
                    <a:pt x="2" y="52"/>
                    <a:pt x="5" y="56"/>
                  </a:cubicBezTo>
                  <a:cubicBezTo>
                    <a:pt x="13" y="64"/>
                    <a:pt x="26" y="63"/>
                    <a:pt x="33" y="56"/>
                  </a:cubicBezTo>
                  <a:cubicBezTo>
                    <a:pt x="38" y="51"/>
                    <a:pt x="38" y="51"/>
                    <a:pt x="38" y="51"/>
                  </a:cubicBezTo>
                  <a:lnTo>
                    <a:pt x="53" y="3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16" tIns="45708" rIns="91416" bIns="45708" numCol="1" anchor="t" anchorCtr="0" compatLnSpc="1"/>
            <a:lstStyle/>
            <a:p>
              <a:endParaRPr lang="zh-CN" altLang="en-US" sz="1800">
                <a:latin typeface="字魂105号-简雅黑" panose="00000500000000000000" pitchFamily="2" charset="-122"/>
                <a:ea typeface="字魂105号-简雅黑" panose="00000500000000000000" pitchFamily="2" charset="-122"/>
                <a:cs typeface="字魂105号-简雅黑" panose="00000500000000000000" pitchFamily="2" charset="-122"/>
                <a:sym typeface="字魂105号-简雅黑" panose="00000500000000000000" pitchFamily="2" charset="-122"/>
              </a:endParaRPr>
            </a:p>
          </p:txBody>
        </p:sp>
        <p:sp>
          <p:nvSpPr>
            <p:cNvPr id="53" name="Freeform 485"/>
            <p:cNvSpPr/>
            <p:nvPr/>
          </p:nvSpPr>
          <p:spPr bwMode="auto">
            <a:xfrm>
              <a:off x="4372437" y="3451740"/>
              <a:ext cx="105307" cy="107471"/>
            </a:xfrm>
            <a:custGeom>
              <a:avLst/>
              <a:gdLst>
                <a:gd name="T0" fmla="*/ 54 w 62"/>
                <a:gd name="T1" fmla="*/ 36 h 63"/>
                <a:gd name="T2" fmla="*/ 54 w 62"/>
                <a:gd name="T3" fmla="*/ 8 h 63"/>
                <a:gd name="T4" fmla="*/ 26 w 62"/>
                <a:gd name="T5" fmla="*/ 8 h 63"/>
                <a:gd name="T6" fmla="*/ 7 w 62"/>
                <a:gd name="T7" fmla="*/ 27 h 63"/>
                <a:gd name="T8" fmla="*/ 6 w 62"/>
                <a:gd name="T9" fmla="*/ 28 h 63"/>
                <a:gd name="T10" fmla="*/ 0 w 62"/>
                <a:gd name="T11" fmla="*/ 42 h 63"/>
                <a:gd name="T12" fmla="*/ 6 w 62"/>
                <a:gd name="T13" fmla="*/ 56 h 63"/>
                <a:gd name="T14" fmla="*/ 34 w 62"/>
                <a:gd name="T15" fmla="*/ 56 h 63"/>
                <a:gd name="T16" fmla="*/ 37 w 62"/>
                <a:gd name="T17" fmla="*/ 52 h 63"/>
                <a:gd name="T18" fmla="*/ 54 w 62"/>
                <a:gd name="T19" fmla="*/ 36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2" h="63">
                  <a:moveTo>
                    <a:pt x="54" y="36"/>
                  </a:moveTo>
                  <a:cubicBezTo>
                    <a:pt x="62" y="28"/>
                    <a:pt x="61" y="15"/>
                    <a:pt x="54" y="8"/>
                  </a:cubicBezTo>
                  <a:cubicBezTo>
                    <a:pt x="46" y="0"/>
                    <a:pt x="33" y="0"/>
                    <a:pt x="26" y="8"/>
                  </a:cubicBezTo>
                  <a:cubicBezTo>
                    <a:pt x="7" y="27"/>
                    <a:pt x="7" y="27"/>
                    <a:pt x="7" y="27"/>
                  </a:cubicBezTo>
                  <a:cubicBezTo>
                    <a:pt x="6" y="28"/>
                    <a:pt x="6" y="28"/>
                    <a:pt x="6" y="28"/>
                  </a:cubicBezTo>
                  <a:cubicBezTo>
                    <a:pt x="2" y="32"/>
                    <a:pt x="0" y="37"/>
                    <a:pt x="0" y="42"/>
                  </a:cubicBezTo>
                  <a:cubicBezTo>
                    <a:pt x="0" y="47"/>
                    <a:pt x="2" y="52"/>
                    <a:pt x="6" y="56"/>
                  </a:cubicBezTo>
                  <a:cubicBezTo>
                    <a:pt x="14" y="63"/>
                    <a:pt x="27" y="63"/>
                    <a:pt x="34" y="56"/>
                  </a:cubicBezTo>
                  <a:cubicBezTo>
                    <a:pt x="37" y="52"/>
                    <a:pt x="37" y="52"/>
                    <a:pt x="37" y="52"/>
                  </a:cubicBezTo>
                  <a:lnTo>
                    <a:pt x="54" y="3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16" tIns="45708" rIns="91416" bIns="45708" numCol="1" anchor="t" anchorCtr="0" compatLnSpc="1"/>
            <a:lstStyle/>
            <a:p>
              <a:endParaRPr lang="zh-CN" altLang="en-US" sz="1800">
                <a:latin typeface="字魂105号-简雅黑" panose="00000500000000000000" pitchFamily="2" charset="-122"/>
                <a:ea typeface="字魂105号-简雅黑" panose="00000500000000000000" pitchFamily="2" charset="-122"/>
                <a:cs typeface="字魂105号-简雅黑" panose="00000500000000000000" pitchFamily="2" charset="-122"/>
                <a:sym typeface="字魂105号-简雅黑" panose="00000500000000000000" pitchFamily="2" charset="-122"/>
              </a:endParaRPr>
            </a:p>
          </p:txBody>
        </p:sp>
        <p:sp>
          <p:nvSpPr>
            <p:cNvPr id="54" name="Freeform 486"/>
            <p:cNvSpPr/>
            <p:nvPr/>
          </p:nvSpPr>
          <p:spPr bwMode="auto">
            <a:xfrm>
              <a:off x="4317620" y="3399086"/>
              <a:ext cx="103864" cy="105307"/>
            </a:xfrm>
            <a:custGeom>
              <a:avLst/>
              <a:gdLst>
                <a:gd name="T0" fmla="*/ 53 w 61"/>
                <a:gd name="T1" fmla="*/ 34 h 62"/>
                <a:gd name="T2" fmla="*/ 53 w 61"/>
                <a:gd name="T3" fmla="*/ 34 h 62"/>
                <a:gd name="T4" fmla="*/ 53 w 61"/>
                <a:gd name="T5" fmla="*/ 6 h 62"/>
                <a:gd name="T6" fmla="*/ 37 w 61"/>
                <a:gd name="T7" fmla="*/ 0 h 62"/>
                <a:gd name="T8" fmla="*/ 26 w 61"/>
                <a:gd name="T9" fmla="*/ 5 h 62"/>
                <a:gd name="T10" fmla="*/ 25 w 61"/>
                <a:gd name="T11" fmla="*/ 6 h 62"/>
                <a:gd name="T12" fmla="*/ 5 w 61"/>
                <a:gd name="T13" fmla="*/ 26 h 62"/>
                <a:gd name="T14" fmla="*/ 0 w 61"/>
                <a:gd name="T15" fmla="*/ 40 h 62"/>
                <a:gd name="T16" fmla="*/ 6 w 61"/>
                <a:gd name="T17" fmla="*/ 54 h 62"/>
                <a:gd name="T18" fmla="*/ 33 w 61"/>
                <a:gd name="T19" fmla="*/ 54 h 62"/>
                <a:gd name="T20" fmla="*/ 53 w 61"/>
                <a:gd name="T21" fmla="*/ 34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1" h="62">
                  <a:moveTo>
                    <a:pt x="53" y="34"/>
                  </a:moveTo>
                  <a:cubicBezTo>
                    <a:pt x="53" y="34"/>
                    <a:pt x="53" y="34"/>
                    <a:pt x="53" y="34"/>
                  </a:cubicBezTo>
                  <a:cubicBezTo>
                    <a:pt x="61" y="26"/>
                    <a:pt x="61" y="13"/>
                    <a:pt x="53" y="6"/>
                  </a:cubicBezTo>
                  <a:cubicBezTo>
                    <a:pt x="49" y="2"/>
                    <a:pt x="43" y="0"/>
                    <a:pt x="37" y="0"/>
                  </a:cubicBezTo>
                  <a:cubicBezTo>
                    <a:pt x="33" y="0"/>
                    <a:pt x="30" y="2"/>
                    <a:pt x="26" y="5"/>
                  </a:cubicBezTo>
                  <a:cubicBezTo>
                    <a:pt x="26" y="5"/>
                    <a:pt x="25" y="6"/>
                    <a:pt x="25" y="6"/>
                  </a:cubicBezTo>
                  <a:cubicBezTo>
                    <a:pt x="5" y="26"/>
                    <a:pt x="5" y="26"/>
                    <a:pt x="5" y="26"/>
                  </a:cubicBezTo>
                  <a:cubicBezTo>
                    <a:pt x="2" y="30"/>
                    <a:pt x="0" y="35"/>
                    <a:pt x="0" y="40"/>
                  </a:cubicBezTo>
                  <a:cubicBezTo>
                    <a:pt x="0" y="45"/>
                    <a:pt x="2" y="50"/>
                    <a:pt x="6" y="54"/>
                  </a:cubicBezTo>
                  <a:cubicBezTo>
                    <a:pt x="13" y="62"/>
                    <a:pt x="26" y="61"/>
                    <a:pt x="33" y="54"/>
                  </a:cubicBezTo>
                  <a:lnTo>
                    <a:pt x="53" y="3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16" tIns="45708" rIns="91416" bIns="45708" numCol="1" anchor="t" anchorCtr="0" compatLnSpc="1"/>
            <a:lstStyle/>
            <a:p>
              <a:endParaRPr lang="zh-CN" altLang="en-US" sz="1800">
                <a:latin typeface="字魂105号-简雅黑" panose="00000500000000000000" pitchFamily="2" charset="-122"/>
                <a:ea typeface="字魂105号-简雅黑" panose="00000500000000000000" pitchFamily="2" charset="-122"/>
                <a:cs typeface="字魂105号-简雅黑" panose="00000500000000000000" pitchFamily="2" charset="-122"/>
                <a:sym typeface="字魂105号-简雅黑" panose="00000500000000000000" pitchFamily="2" charset="-122"/>
              </a:endParaRPr>
            </a:p>
          </p:txBody>
        </p:sp>
        <p:sp>
          <p:nvSpPr>
            <p:cNvPr id="55" name="Freeform 487"/>
            <p:cNvSpPr/>
            <p:nvPr/>
          </p:nvSpPr>
          <p:spPr bwMode="auto">
            <a:xfrm>
              <a:off x="4205101" y="3134377"/>
              <a:ext cx="269037" cy="264710"/>
            </a:xfrm>
            <a:custGeom>
              <a:avLst/>
              <a:gdLst>
                <a:gd name="T0" fmla="*/ 206 w 373"/>
                <a:gd name="T1" fmla="*/ 362 h 367"/>
                <a:gd name="T2" fmla="*/ 222 w 373"/>
                <a:gd name="T3" fmla="*/ 348 h 367"/>
                <a:gd name="T4" fmla="*/ 45 w 373"/>
                <a:gd name="T5" fmla="*/ 203 h 367"/>
                <a:gd name="T6" fmla="*/ 182 w 373"/>
                <a:gd name="T7" fmla="*/ 43 h 367"/>
                <a:gd name="T8" fmla="*/ 286 w 373"/>
                <a:gd name="T9" fmla="*/ 137 h 367"/>
                <a:gd name="T10" fmla="*/ 359 w 373"/>
                <a:gd name="T11" fmla="*/ 116 h 367"/>
                <a:gd name="T12" fmla="*/ 371 w 373"/>
                <a:gd name="T13" fmla="*/ 90 h 367"/>
                <a:gd name="T14" fmla="*/ 373 w 373"/>
                <a:gd name="T15" fmla="*/ 88 h 367"/>
                <a:gd name="T16" fmla="*/ 295 w 373"/>
                <a:gd name="T17" fmla="*/ 111 h 367"/>
                <a:gd name="T18" fmla="*/ 180 w 373"/>
                <a:gd name="T19" fmla="*/ 0 h 367"/>
                <a:gd name="T20" fmla="*/ 0 w 373"/>
                <a:gd name="T21" fmla="*/ 206 h 367"/>
                <a:gd name="T22" fmla="*/ 199 w 373"/>
                <a:gd name="T23" fmla="*/ 367 h 367"/>
                <a:gd name="T24" fmla="*/ 206 w 373"/>
                <a:gd name="T25" fmla="*/ 362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73" h="367">
                  <a:moveTo>
                    <a:pt x="206" y="362"/>
                  </a:moveTo>
                  <a:lnTo>
                    <a:pt x="222" y="348"/>
                  </a:lnTo>
                  <a:lnTo>
                    <a:pt x="45" y="203"/>
                  </a:lnTo>
                  <a:lnTo>
                    <a:pt x="182" y="43"/>
                  </a:lnTo>
                  <a:lnTo>
                    <a:pt x="286" y="137"/>
                  </a:lnTo>
                  <a:lnTo>
                    <a:pt x="359" y="116"/>
                  </a:lnTo>
                  <a:lnTo>
                    <a:pt x="371" y="90"/>
                  </a:lnTo>
                  <a:lnTo>
                    <a:pt x="373" y="88"/>
                  </a:lnTo>
                  <a:lnTo>
                    <a:pt x="295" y="111"/>
                  </a:lnTo>
                  <a:lnTo>
                    <a:pt x="180" y="0"/>
                  </a:lnTo>
                  <a:lnTo>
                    <a:pt x="0" y="206"/>
                  </a:lnTo>
                  <a:lnTo>
                    <a:pt x="199" y="367"/>
                  </a:lnTo>
                  <a:lnTo>
                    <a:pt x="206" y="36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16" tIns="45708" rIns="91416" bIns="45708" numCol="1" anchor="t" anchorCtr="0" compatLnSpc="1"/>
            <a:lstStyle/>
            <a:p>
              <a:endParaRPr lang="zh-CN" altLang="en-US" sz="1800">
                <a:latin typeface="字魂105号-简雅黑" panose="00000500000000000000" pitchFamily="2" charset="-122"/>
                <a:ea typeface="字魂105号-简雅黑" panose="00000500000000000000" pitchFamily="2" charset="-122"/>
                <a:cs typeface="字魂105号-简雅黑" panose="00000500000000000000" pitchFamily="2" charset="-122"/>
                <a:sym typeface="字魂105号-简雅黑" panose="00000500000000000000" pitchFamily="2" charset="-122"/>
              </a:endParaRPr>
            </a:p>
          </p:txBody>
        </p:sp>
        <p:sp>
          <p:nvSpPr>
            <p:cNvPr id="56" name="Freeform 488"/>
            <p:cNvSpPr/>
            <p:nvPr/>
          </p:nvSpPr>
          <p:spPr bwMode="auto">
            <a:xfrm>
              <a:off x="4135136" y="3071625"/>
              <a:ext cx="186090" cy="204122"/>
            </a:xfrm>
            <a:custGeom>
              <a:avLst/>
              <a:gdLst>
                <a:gd name="T0" fmla="*/ 99 w 109"/>
                <a:gd name="T1" fmla="*/ 9 h 120"/>
                <a:gd name="T2" fmla="*/ 68 w 109"/>
                <a:gd name="T3" fmla="*/ 10 h 120"/>
                <a:gd name="T4" fmla="*/ 5 w 109"/>
                <a:gd name="T5" fmla="*/ 80 h 120"/>
                <a:gd name="T6" fmla="*/ 0 w 109"/>
                <a:gd name="T7" fmla="*/ 95 h 120"/>
                <a:gd name="T8" fmla="*/ 7 w 109"/>
                <a:gd name="T9" fmla="*/ 112 h 120"/>
                <a:gd name="T10" fmla="*/ 38 w 109"/>
                <a:gd name="T11" fmla="*/ 110 h 120"/>
                <a:gd name="T12" fmla="*/ 101 w 109"/>
                <a:gd name="T13" fmla="*/ 40 h 120"/>
                <a:gd name="T14" fmla="*/ 99 w 109"/>
                <a:gd name="T15" fmla="*/ 9 h 1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9" h="120">
                  <a:moveTo>
                    <a:pt x="99" y="9"/>
                  </a:moveTo>
                  <a:cubicBezTo>
                    <a:pt x="90" y="0"/>
                    <a:pt x="76" y="1"/>
                    <a:pt x="68" y="10"/>
                  </a:cubicBezTo>
                  <a:cubicBezTo>
                    <a:pt x="5" y="80"/>
                    <a:pt x="5" y="80"/>
                    <a:pt x="5" y="80"/>
                  </a:cubicBezTo>
                  <a:cubicBezTo>
                    <a:pt x="2" y="84"/>
                    <a:pt x="0" y="90"/>
                    <a:pt x="0" y="95"/>
                  </a:cubicBezTo>
                  <a:cubicBezTo>
                    <a:pt x="0" y="101"/>
                    <a:pt x="2" y="107"/>
                    <a:pt x="7" y="112"/>
                  </a:cubicBezTo>
                  <a:cubicBezTo>
                    <a:pt x="16" y="120"/>
                    <a:pt x="30" y="119"/>
                    <a:pt x="38" y="110"/>
                  </a:cubicBezTo>
                  <a:cubicBezTo>
                    <a:pt x="101" y="40"/>
                    <a:pt x="101" y="40"/>
                    <a:pt x="101" y="40"/>
                  </a:cubicBezTo>
                  <a:cubicBezTo>
                    <a:pt x="109" y="31"/>
                    <a:pt x="108" y="17"/>
                    <a:pt x="99"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16" tIns="45708" rIns="91416" bIns="45708" numCol="1" anchor="t" anchorCtr="0" compatLnSpc="1"/>
            <a:lstStyle/>
            <a:p>
              <a:endParaRPr lang="zh-CN" altLang="en-US" sz="1800">
                <a:latin typeface="字魂105号-简雅黑" panose="00000500000000000000" pitchFamily="2" charset="-122"/>
                <a:ea typeface="字魂105号-简雅黑" panose="00000500000000000000" pitchFamily="2" charset="-122"/>
                <a:cs typeface="字魂105号-简雅黑" panose="00000500000000000000" pitchFamily="2" charset="-122"/>
                <a:sym typeface="字魂105号-简雅黑" panose="00000500000000000000" pitchFamily="2" charset="-122"/>
              </a:endParaRPr>
            </a:p>
          </p:txBody>
        </p:sp>
      </p:grpSp>
      <p:grpSp>
        <p:nvGrpSpPr>
          <p:cNvPr id="57" name="组合 56"/>
          <p:cNvGrpSpPr/>
          <p:nvPr/>
        </p:nvGrpSpPr>
        <p:grpSpPr>
          <a:xfrm>
            <a:off x="9561665" y="3657440"/>
            <a:ext cx="744887" cy="563894"/>
            <a:chOff x="6274451" y="3104083"/>
            <a:chExt cx="745081" cy="564041"/>
          </a:xfrm>
          <a:solidFill>
            <a:schemeClr val="bg1"/>
          </a:solidFill>
        </p:grpSpPr>
        <p:sp>
          <p:nvSpPr>
            <p:cNvPr id="58" name="Freeform 512"/>
            <p:cNvSpPr/>
            <p:nvPr/>
          </p:nvSpPr>
          <p:spPr bwMode="auto">
            <a:xfrm>
              <a:off x="6569454" y="3119230"/>
              <a:ext cx="450078" cy="22360"/>
            </a:xfrm>
            <a:custGeom>
              <a:avLst/>
              <a:gdLst>
                <a:gd name="T0" fmla="*/ 257 w 264"/>
                <a:gd name="T1" fmla="*/ 0 h 13"/>
                <a:gd name="T2" fmla="*/ 6 w 264"/>
                <a:gd name="T3" fmla="*/ 0 h 13"/>
                <a:gd name="T4" fmla="*/ 2 w 264"/>
                <a:gd name="T5" fmla="*/ 2 h 13"/>
                <a:gd name="T6" fmla="*/ 0 w 264"/>
                <a:gd name="T7" fmla="*/ 7 h 13"/>
                <a:gd name="T8" fmla="*/ 6 w 264"/>
                <a:gd name="T9" fmla="*/ 13 h 13"/>
                <a:gd name="T10" fmla="*/ 257 w 264"/>
                <a:gd name="T11" fmla="*/ 13 h 13"/>
                <a:gd name="T12" fmla="*/ 264 w 264"/>
                <a:gd name="T13" fmla="*/ 7 h 13"/>
                <a:gd name="T14" fmla="*/ 257 w 264"/>
                <a:gd name="T15" fmla="*/ 0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4" h="13">
                  <a:moveTo>
                    <a:pt x="257" y="0"/>
                  </a:moveTo>
                  <a:cubicBezTo>
                    <a:pt x="6" y="0"/>
                    <a:pt x="6" y="0"/>
                    <a:pt x="6" y="0"/>
                  </a:cubicBezTo>
                  <a:cubicBezTo>
                    <a:pt x="4" y="0"/>
                    <a:pt x="3" y="1"/>
                    <a:pt x="2" y="2"/>
                  </a:cubicBezTo>
                  <a:cubicBezTo>
                    <a:pt x="0" y="3"/>
                    <a:pt x="0" y="5"/>
                    <a:pt x="0" y="7"/>
                  </a:cubicBezTo>
                  <a:cubicBezTo>
                    <a:pt x="0" y="10"/>
                    <a:pt x="3" y="13"/>
                    <a:pt x="6" y="13"/>
                  </a:cubicBezTo>
                  <a:cubicBezTo>
                    <a:pt x="257" y="13"/>
                    <a:pt x="257" y="13"/>
                    <a:pt x="257" y="13"/>
                  </a:cubicBezTo>
                  <a:cubicBezTo>
                    <a:pt x="261" y="13"/>
                    <a:pt x="264" y="10"/>
                    <a:pt x="264" y="7"/>
                  </a:cubicBezTo>
                  <a:cubicBezTo>
                    <a:pt x="264" y="3"/>
                    <a:pt x="261" y="0"/>
                    <a:pt x="25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16" tIns="45708" rIns="91416" bIns="45708" numCol="1" anchor="t" anchorCtr="0" compatLnSpc="1"/>
            <a:lstStyle/>
            <a:p>
              <a:endParaRPr lang="zh-CN" altLang="en-US" sz="1800">
                <a:latin typeface="字魂105号-简雅黑" panose="00000500000000000000" pitchFamily="2" charset="-122"/>
                <a:ea typeface="字魂105号-简雅黑" panose="00000500000000000000" pitchFamily="2" charset="-122"/>
                <a:cs typeface="字魂105号-简雅黑" panose="00000500000000000000" pitchFamily="2" charset="-122"/>
                <a:sym typeface="字魂105号-简雅黑" panose="00000500000000000000" pitchFamily="2" charset="-122"/>
              </a:endParaRPr>
            </a:p>
          </p:txBody>
        </p:sp>
        <p:sp>
          <p:nvSpPr>
            <p:cNvPr id="59" name="Rectangle 513"/>
            <p:cNvSpPr>
              <a:spLocks noChangeArrowheads="1"/>
            </p:cNvSpPr>
            <p:nvPr/>
          </p:nvSpPr>
          <p:spPr bwMode="auto">
            <a:xfrm>
              <a:off x="6869507" y="3293058"/>
              <a:ext cx="28851" cy="12261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lstStyle/>
            <a:p>
              <a:endParaRPr lang="zh-CN" altLang="en-US" sz="1800">
                <a:latin typeface="字魂105号-简雅黑" panose="00000500000000000000" pitchFamily="2" charset="-122"/>
                <a:ea typeface="字魂105号-简雅黑" panose="00000500000000000000" pitchFamily="2" charset="-122"/>
                <a:cs typeface="字魂105号-简雅黑" panose="00000500000000000000" pitchFamily="2" charset="-122"/>
                <a:sym typeface="字魂105号-简雅黑" panose="00000500000000000000" pitchFamily="2" charset="-122"/>
              </a:endParaRPr>
            </a:p>
          </p:txBody>
        </p:sp>
        <p:sp>
          <p:nvSpPr>
            <p:cNvPr id="60" name="Rectangle 514"/>
            <p:cNvSpPr>
              <a:spLocks noChangeArrowheads="1"/>
            </p:cNvSpPr>
            <p:nvPr/>
          </p:nvSpPr>
          <p:spPr bwMode="auto">
            <a:xfrm>
              <a:off x="6821902" y="3325516"/>
              <a:ext cx="30294" cy="8655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lstStyle/>
            <a:p>
              <a:endParaRPr lang="zh-CN" altLang="en-US" sz="1800">
                <a:latin typeface="字魂105号-简雅黑" panose="00000500000000000000" pitchFamily="2" charset="-122"/>
                <a:ea typeface="字魂105号-简雅黑" panose="00000500000000000000" pitchFamily="2" charset="-122"/>
                <a:cs typeface="字魂105号-简雅黑" panose="00000500000000000000" pitchFamily="2" charset="-122"/>
                <a:sym typeface="字魂105号-简雅黑" panose="00000500000000000000" pitchFamily="2" charset="-122"/>
              </a:endParaRPr>
            </a:p>
          </p:txBody>
        </p:sp>
        <p:sp>
          <p:nvSpPr>
            <p:cNvPr id="61" name="Rectangle 515"/>
            <p:cNvSpPr>
              <a:spLocks noChangeArrowheads="1"/>
            </p:cNvSpPr>
            <p:nvPr/>
          </p:nvSpPr>
          <p:spPr bwMode="auto">
            <a:xfrm>
              <a:off x="6772134" y="3280796"/>
              <a:ext cx="28851" cy="13127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lstStyle/>
            <a:p>
              <a:endParaRPr lang="zh-CN" altLang="en-US" sz="1800">
                <a:latin typeface="字魂105号-简雅黑" panose="00000500000000000000" pitchFamily="2" charset="-122"/>
                <a:ea typeface="字魂105号-简雅黑" panose="00000500000000000000" pitchFamily="2" charset="-122"/>
                <a:cs typeface="字魂105号-简雅黑" panose="00000500000000000000" pitchFamily="2" charset="-122"/>
                <a:sym typeface="字魂105号-简雅黑" panose="00000500000000000000" pitchFamily="2" charset="-122"/>
              </a:endParaRPr>
            </a:p>
          </p:txBody>
        </p:sp>
        <p:sp>
          <p:nvSpPr>
            <p:cNvPr id="62" name="Freeform 516"/>
            <p:cNvSpPr/>
            <p:nvPr/>
          </p:nvSpPr>
          <p:spPr bwMode="auto">
            <a:xfrm>
              <a:off x="6750496" y="3521704"/>
              <a:ext cx="86554" cy="146420"/>
            </a:xfrm>
            <a:custGeom>
              <a:avLst/>
              <a:gdLst>
                <a:gd name="T0" fmla="*/ 43 w 51"/>
                <a:gd name="T1" fmla="*/ 71 h 86"/>
                <a:gd name="T2" fmla="*/ 36 w 51"/>
                <a:gd name="T3" fmla="*/ 71 h 86"/>
                <a:gd name="T4" fmla="*/ 36 w 51"/>
                <a:gd name="T5" fmla="*/ 0 h 86"/>
                <a:gd name="T6" fmla="*/ 19 w 51"/>
                <a:gd name="T7" fmla="*/ 0 h 86"/>
                <a:gd name="T8" fmla="*/ 19 w 51"/>
                <a:gd name="T9" fmla="*/ 71 h 86"/>
                <a:gd name="T10" fmla="*/ 7 w 51"/>
                <a:gd name="T11" fmla="*/ 71 h 86"/>
                <a:gd name="T12" fmla="*/ 2 w 51"/>
                <a:gd name="T13" fmla="*/ 73 h 86"/>
                <a:gd name="T14" fmla="*/ 0 w 51"/>
                <a:gd name="T15" fmla="*/ 79 h 86"/>
                <a:gd name="T16" fmla="*/ 7 w 51"/>
                <a:gd name="T17" fmla="*/ 86 h 86"/>
                <a:gd name="T18" fmla="*/ 43 w 51"/>
                <a:gd name="T19" fmla="*/ 86 h 86"/>
                <a:gd name="T20" fmla="*/ 51 w 51"/>
                <a:gd name="T21" fmla="*/ 79 h 86"/>
                <a:gd name="T22" fmla="*/ 43 w 51"/>
                <a:gd name="T23" fmla="*/ 71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 h="86">
                  <a:moveTo>
                    <a:pt x="43" y="71"/>
                  </a:moveTo>
                  <a:cubicBezTo>
                    <a:pt x="36" y="71"/>
                    <a:pt x="36" y="71"/>
                    <a:pt x="36" y="71"/>
                  </a:cubicBezTo>
                  <a:cubicBezTo>
                    <a:pt x="36" y="0"/>
                    <a:pt x="36" y="0"/>
                    <a:pt x="36" y="0"/>
                  </a:cubicBezTo>
                  <a:cubicBezTo>
                    <a:pt x="19" y="0"/>
                    <a:pt x="19" y="0"/>
                    <a:pt x="19" y="0"/>
                  </a:cubicBezTo>
                  <a:cubicBezTo>
                    <a:pt x="19" y="71"/>
                    <a:pt x="19" y="71"/>
                    <a:pt x="19" y="71"/>
                  </a:cubicBezTo>
                  <a:cubicBezTo>
                    <a:pt x="7" y="71"/>
                    <a:pt x="7" y="71"/>
                    <a:pt x="7" y="71"/>
                  </a:cubicBezTo>
                  <a:cubicBezTo>
                    <a:pt x="5" y="71"/>
                    <a:pt x="3" y="72"/>
                    <a:pt x="2" y="73"/>
                  </a:cubicBezTo>
                  <a:cubicBezTo>
                    <a:pt x="0" y="75"/>
                    <a:pt x="0" y="77"/>
                    <a:pt x="0" y="79"/>
                  </a:cubicBezTo>
                  <a:cubicBezTo>
                    <a:pt x="0" y="83"/>
                    <a:pt x="3" y="86"/>
                    <a:pt x="7" y="86"/>
                  </a:cubicBezTo>
                  <a:cubicBezTo>
                    <a:pt x="43" y="86"/>
                    <a:pt x="43" y="86"/>
                    <a:pt x="43" y="86"/>
                  </a:cubicBezTo>
                  <a:cubicBezTo>
                    <a:pt x="47" y="86"/>
                    <a:pt x="51" y="83"/>
                    <a:pt x="51" y="79"/>
                  </a:cubicBezTo>
                  <a:cubicBezTo>
                    <a:pt x="51" y="75"/>
                    <a:pt x="47" y="71"/>
                    <a:pt x="43" y="7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16" tIns="45708" rIns="91416" bIns="45708" numCol="1" anchor="t" anchorCtr="0" compatLnSpc="1"/>
            <a:lstStyle/>
            <a:p>
              <a:endParaRPr lang="zh-CN" altLang="en-US" sz="1800">
                <a:latin typeface="字魂105号-简雅黑" panose="00000500000000000000" pitchFamily="2" charset="-122"/>
                <a:ea typeface="字魂105号-简雅黑" panose="00000500000000000000" pitchFamily="2" charset="-122"/>
                <a:cs typeface="字魂105号-简雅黑" panose="00000500000000000000" pitchFamily="2" charset="-122"/>
                <a:sym typeface="字魂105号-简雅黑" panose="00000500000000000000" pitchFamily="2" charset="-122"/>
              </a:endParaRPr>
            </a:p>
          </p:txBody>
        </p:sp>
        <p:sp>
          <p:nvSpPr>
            <p:cNvPr id="63" name="Rectangle 517"/>
            <p:cNvSpPr>
              <a:spLocks noChangeArrowheads="1"/>
            </p:cNvSpPr>
            <p:nvPr/>
          </p:nvSpPr>
          <p:spPr bwMode="auto">
            <a:xfrm>
              <a:off x="6720923" y="3325516"/>
              <a:ext cx="29573" cy="8655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lstStyle/>
            <a:p>
              <a:endParaRPr lang="zh-CN" altLang="en-US" sz="1800">
                <a:latin typeface="字魂105号-简雅黑" panose="00000500000000000000" pitchFamily="2" charset="-122"/>
                <a:ea typeface="字魂105号-简雅黑" panose="00000500000000000000" pitchFamily="2" charset="-122"/>
                <a:cs typeface="字魂105号-简雅黑" panose="00000500000000000000" pitchFamily="2" charset="-122"/>
                <a:sym typeface="字魂105号-简雅黑" panose="00000500000000000000" pitchFamily="2" charset="-122"/>
              </a:endParaRPr>
            </a:p>
          </p:txBody>
        </p:sp>
        <p:sp>
          <p:nvSpPr>
            <p:cNvPr id="64" name="Rectangle 518"/>
            <p:cNvSpPr>
              <a:spLocks noChangeArrowheads="1"/>
            </p:cNvSpPr>
            <p:nvPr/>
          </p:nvSpPr>
          <p:spPr bwMode="auto">
            <a:xfrm>
              <a:off x="6668270" y="3357974"/>
              <a:ext cx="28851" cy="5409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lstStyle/>
            <a:p>
              <a:endParaRPr lang="zh-CN" altLang="en-US" sz="1800">
                <a:latin typeface="字魂105号-简雅黑" panose="00000500000000000000" pitchFamily="2" charset="-122"/>
                <a:ea typeface="字魂105号-简雅黑" panose="00000500000000000000" pitchFamily="2" charset="-122"/>
                <a:cs typeface="字魂105号-简雅黑" panose="00000500000000000000" pitchFamily="2" charset="-122"/>
                <a:sym typeface="字魂105号-简雅黑" panose="00000500000000000000" pitchFamily="2" charset="-122"/>
              </a:endParaRPr>
            </a:p>
          </p:txBody>
        </p:sp>
        <p:sp>
          <p:nvSpPr>
            <p:cNvPr id="65" name="Freeform 519"/>
            <p:cNvSpPr>
              <a:spLocks noEditPoints="1"/>
            </p:cNvSpPr>
            <p:nvPr/>
          </p:nvSpPr>
          <p:spPr bwMode="auto">
            <a:xfrm>
              <a:off x="6601912" y="3161786"/>
              <a:ext cx="383721" cy="346214"/>
            </a:xfrm>
            <a:custGeom>
              <a:avLst/>
              <a:gdLst>
                <a:gd name="T0" fmla="*/ 0 w 532"/>
                <a:gd name="T1" fmla="*/ 480 h 480"/>
                <a:gd name="T2" fmla="*/ 532 w 532"/>
                <a:gd name="T3" fmla="*/ 480 h 480"/>
                <a:gd name="T4" fmla="*/ 532 w 532"/>
                <a:gd name="T5" fmla="*/ 0 h 480"/>
                <a:gd name="T6" fmla="*/ 0 w 532"/>
                <a:gd name="T7" fmla="*/ 0 h 480"/>
                <a:gd name="T8" fmla="*/ 0 w 532"/>
                <a:gd name="T9" fmla="*/ 480 h 480"/>
                <a:gd name="T10" fmla="*/ 28 w 532"/>
                <a:gd name="T11" fmla="*/ 28 h 480"/>
                <a:gd name="T12" fmla="*/ 506 w 532"/>
                <a:gd name="T13" fmla="*/ 28 h 480"/>
                <a:gd name="T14" fmla="*/ 506 w 532"/>
                <a:gd name="T15" fmla="*/ 442 h 480"/>
                <a:gd name="T16" fmla="*/ 28 w 532"/>
                <a:gd name="T17" fmla="*/ 442 h 480"/>
                <a:gd name="T18" fmla="*/ 28 w 532"/>
                <a:gd name="T19" fmla="*/ 28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2" h="480">
                  <a:moveTo>
                    <a:pt x="0" y="480"/>
                  </a:moveTo>
                  <a:lnTo>
                    <a:pt x="532" y="480"/>
                  </a:lnTo>
                  <a:lnTo>
                    <a:pt x="532" y="0"/>
                  </a:lnTo>
                  <a:lnTo>
                    <a:pt x="0" y="0"/>
                  </a:lnTo>
                  <a:lnTo>
                    <a:pt x="0" y="480"/>
                  </a:lnTo>
                  <a:close/>
                  <a:moveTo>
                    <a:pt x="28" y="28"/>
                  </a:moveTo>
                  <a:lnTo>
                    <a:pt x="506" y="28"/>
                  </a:lnTo>
                  <a:lnTo>
                    <a:pt x="506" y="442"/>
                  </a:lnTo>
                  <a:lnTo>
                    <a:pt x="28" y="442"/>
                  </a:lnTo>
                  <a:lnTo>
                    <a:pt x="28" y="2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16" tIns="45708" rIns="91416" bIns="45708" numCol="1" anchor="t" anchorCtr="0" compatLnSpc="1"/>
            <a:lstStyle/>
            <a:p>
              <a:endParaRPr lang="zh-CN" altLang="en-US" sz="1800">
                <a:latin typeface="字魂105号-简雅黑" panose="00000500000000000000" pitchFamily="2" charset="-122"/>
                <a:ea typeface="字魂105号-简雅黑" panose="00000500000000000000" pitchFamily="2" charset="-122"/>
                <a:cs typeface="字魂105号-简雅黑" panose="00000500000000000000" pitchFamily="2" charset="-122"/>
                <a:sym typeface="字魂105号-简雅黑" panose="00000500000000000000" pitchFamily="2" charset="-122"/>
              </a:endParaRPr>
            </a:p>
          </p:txBody>
        </p:sp>
        <p:sp>
          <p:nvSpPr>
            <p:cNvPr id="66" name="Freeform 520"/>
            <p:cNvSpPr/>
            <p:nvPr/>
          </p:nvSpPr>
          <p:spPr bwMode="auto">
            <a:xfrm>
              <a:off x="6274451" y="3299550"/>
              <a:ext cx="313757" cy="281299"/>
            </a:xfrm>
            <a:custGeom>
              <a:avLst/>
              <a:gdLst>
                <a:gd name="T0" fmla="*/ 161 w 184"/>
                <a:gd name="T1" fmla="*/ 20 h 165"/>
                <a:gd name="T2" fmla="*/ 119 w 184"/>
                <a:gd name="T3" fmla="*/ 0 h 165"/>
                <a:gd name="T4" fmla="*/ 92 w 184"/>
                <a:gd name="T5" fmla="*/ 11 h 165"/>
                <a:gd name="T6" fmla="*/ 114 w 184"/>
                <a:gd name="T7" fmla="*/ 90 h 165"/>
                <a:gd name="T8" fmla="*/ 92 w 184"/>
                <a:gd name="T9" fmla="*/ 122 h 165"/>
                <a:gd name="T10" fmla="*/ 70 w 184"/>
                <a:gd name="T11" fmla="*/ 90 h 165"/>
                <a:gd name="T12" fmla="*/ 92 w 184"/>
                <a:gd name="T13" fmla="*/ 11 h 165"/>
                <a:gd name="T14" fmla="*/ 65 w 184"/>
                <a:gd name="T15" fmla="*/ 0 h 165"/>
                <a:gd name="T16" fmla="*/ 0 w 184"/>
                <a:gd name="T17" fmla="*/ 65 h 165"/>
                <a:gd name="T18" fmla="*/ 0 w 184"/>
                <a:gd name="T19" fmla="*/ 135 h 165"/>
                <a:gd name="T20" fmla="*/ 84 w 184"/>
                <a:gd name="T21" fmla="*/ 165 h 165"/>
                <a:gd name="T22" fmla="*/ 100 w 184"/>
                <a:gd name="T23" fmla="*/ 165 h 165"/>
                <a:gd name="T24" fmla="*/ 184 w 184"/>
                <a:gd name="T25" fmla="*/ 135 h 165"/>
                <a:gd name="T26" fmla="*/ 184 w 184"/>
                <a:gd name="T27" fmla="*/ 65 h 165"/>
                <a:gd name="T28" fmla="*/ 161 w 184"/>
                <a:gd name="T29" fmla="*/ 20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4" h="165">
                  <a:moveTo>
                    <a:pt x="161" y="20"/>
                  </a:moveTo>
                  <a:cubicBezTo>
                    <a:pt x="148" y="10"/>
                    <a:pt x="132" y="4"/>
                    <a:pt x="119" y="0"/>
                  </a:cubicBezTo>
                  <a:cubicBezTo>
                    <a:pt x="92" y="11"/>
                    <a:pt x="92" y="11"/>
                    <a:pt x="92" y="11"/>
                  </a:cubicBezTo>
                  <a:cubicBezTo>
                    <a:pt x="114" y="90"/>
                    <a:pt x="114" y="90"/>
                    <a:pt x="114" y="90"/>
                  </a:cubicBezTo>
                  <a:cubicBezTo>
                    <a:pt x="92" y="122"/>
                    <a:pt x="92" y="122"/>
                    <a:pt x="92" y="122"/>
                  </a:cubicBezTo>
                  <a:cubicBezTo>
                    <a:pt x="70" y="90"/>
                    <a:pt x="70" y="90"/>
                    <a:pt x="70" y="90"/>
                  </a:cubicBezTo>
                  <a:cubicBezTo>
                    <a:pt x="92" y="11"/>
                    <a:pt x="92" y="11"/>
                    <a:pt x="92" y="11"/>
                  </a:cubicBezTo>
                  <a:cubicBezTo>
                    <a:pt x="65" y="0"/>
                    <a:pt x="65" y="0"/>
                    <a:pt x="65" y="0"/>
                  </a:cubicBezTo>
                  <a:cubicBezTo>
                    <a:pt x="40" y="7"/>
                    <a:pt x="0" y="24"/>
                    <a:pt x="0" y="65"/>
                  </a:cubicBezTo>
                  <a:cubicBezTo>
                    <a:pt x="0" y="124"/>
                    <a:pt x="0" y="135"/>
                    <a:pt x="0" y="135"/>
                  </a:cubicBezTo>
                  <a:cubicBezTo>
                    <a:pt x="0" y="135"/>
                    <a:pt x="3" y="165"/>
                    <a:pt x="84" y="165"/>
                  </a:cubicBezTo>
                  <a:cubicBezTo>
                    <a:pt x="100" y="165"/>
                    <a:pt x="100" y="165"/>
                    <a:pt x="100" y="165"/>
                  </a:cubicBezTo>
                  <a:cubicBezTo>
                    <a:pt x="182" y="165"/>
                    <a:pt x="184" y="135"/>
                    <a:pt x="184" y="135"/>
                  </a:cubicBezTo>
                  <a:cubicBezTo>
                    <a:pt x="184" y="135"/>
                    <a:pt x="184" y="124"/>
                    <a:pt x="184" y="65"/>
                  </a:cubicBezTo>
                  <a:cubicBezTo>
                    <a:pt x="184" y="44"/>
                    <a:pt x="174" y="30"/>
                    <a:pt x="161"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16" tIns="45708" rIns="91416" bIns="45708" numCol="1" anchor="t" anchorCtr="0" compatLnSpc="1"/>
            <a:lstStyle/>
            <a:p>
              <a:endParaRPr lang="zh-CN" altLang="en-US" sz="1800">
                <a:latin typeface="字魂105号-简雅黑" panose="00000500000000000000" pitchFamily="2" charset="-122"/>
                <a:ea typeface="字魂105号-简雅黑" panose="00000500000000000000" pitchFamily="2" charset="-122"/>
                <a:cs typeface="字魂105号-简雅黑" panose="00000500000000000000" pitchFamily="2" charset="-122"/>
                <a:sym typeface="字魂105号-简雅黑" panose="00000500000000000000" pitchFamily="2" charset="-122"/>
              </a:endParaRPr>
            </a:p>
          </p:txBody>
        </p:sp>
        <p:sp>
          <p:nvSpPr>
            <p:cNvPr id="67" name="Oval 521"/>
            <p:cNvSpPr>
              <a:spLocks noChangeArrowheads="1"/>
            </p:cNvSpPr>
            <p:nvPr/>
          </p:nvSpPr>
          <p:spPr bwMode="auto">
            <a:xfrm>
              <a:off x="6353071" y="3104083"/>
              <a:ext cx="156518" cy="182484"/>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16" tIns="45708" rIns="91416" bIns="45708" numCol="1" anchor="t" anchorCtr="0" compatLnSpc="1"/>
            <a:lstStyle/>
            <a:p>
              <a:endParaRPr lang="zh-CN" altLang="en-US" sz="1800">
                <a:latin typeface="字魂105号-简雅黑" panose="00000500000000000000" pitchFamily="2" charset="-122"/>
                <a:ea typeface="字魂105号-简雅黑" panose="00000500000000000000" pitchFamily="2" charset="-122"/>
                <a:cs typeface="字魂105号-简雅黑" panose="00000500000000000000" pitchFamily="2" charset="-122"/>
                <a:sym typeface="字魂105号-简雅黑" panose="00000500000000000000" pitchFamily="2" charset="-122"/>
              </a:endParaRPr>
            </a:p>
          </p:txBody>
        </p:sp>
      </p:grpSp>
      <p:grpSp>
        <p:nvGrpSpPr>
          <p:cNvPr id="68" name="组合 67"/>
          <p:cNvGrpSpPr/>
          <p:nvPr/>
        </p:nvGrpSpPr>
        <p:grpSpPr>
          <a:xfrm>
            <a:off x="7647698" y="3411548"/>
            <a:ext cx="452846" cy="739840"/>
            <a:chOff x="2190567" y="3013202"/>
            <a:chExt cx="452964" cy="740033"/>
          </a:xfrm>
          <a:solidFill>
            <a:schemeClr val="bg1"/>
          </a:solidFill>
        </p:grpSpPr>
        <p:sp>
          <p:nvSpPr>
            <p:cNvPr id="69" name="Freeform 460"/>
            <p:cNvSpPr/>
            <p:nvPr/>
          </p:nvSpPr>
          <p:spPr bwMode="auto">
            <a:xfrm>
              <a:off x="2599533" y="3101919"/>
              <a:ext cx="43998" cy="42556"/>
            </a:xfrm>
            <a:custGeom>
              <a:avLst/>
              <a:gdLst>
                <a:gd name="T0" fmla="*/ 25 w 26"/>
                <a:gd name="T1" fmla="*/ 4 h 25"/>
                <a:gd name="T2" fmla="*/ 15 w 26"/>
                <a:gd name="T3" fmla="*/ 2 h 25"/>
                <a:gd name="T4" fmla="*/ 3 w 26"/>
                <a:gd name="T5" fmla="*/ 11 h 25"/>
                <a:gd name="T6" fmla="*/ 0 w 26"/>
                <a:gd name="T7" fmla="*/ 17 h 25"/>
                <a:gd name="T8" fmla="*/ 1 w 26"/>
                <a:gd name="T9" fmla="*/ 21 h 25"/>
                <a:gd name="T10" fmla="*/ 11 w 26"/>
                <a:gd name="T11" fmla="*/ 23 h 25"/>
                <a:gd name="T12" fmla="*/ 23 w 26"/>
                <a:gd name="T13" fmla="*/ 14 h 25"/>
                <a:gd name="T14" fmla="*/ 26 w 26"/>
                <a:gd name="T15" fmla="*/ 8 h 25"/>
                <a:gd name="T16" fmla="*/ 25 w 26"/>
                <a:gd name="T17" fmla="*/ 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25">
                  <a:moveTo>
                    <a:pt x="25" y="4"/>
                  </a:moveTo>
                  <a:cubicBezTo>
                    <a:pt x="22" y="1"/>
                    <a:pt x="18" y="0"/>
                    <a:pt x="15" y="2"/>
                  </a:cubicBezTo>
                  <a:cubicBezTo>
                    <a:pt x="3" y="11"/>
                    <a:pt x="3" y="11"/>
                    <a:pt x="3" y="11"/>
                  </a:cubicBezTo>
                  <a:cubicBezTo>
                    <a:pt x="1" y="12"/>
                    <a:pt x="0" y="15"/>
                    <a:pt x="0" y="17"/>
                  </a:cubicBezTo>
                  <a:cubicBezTo>
                    <a:pt x="0" y="18"/>
                    <a:pt x="0" y="20"/>
                    <a:pt x="1" y="21"/>
                  </a:cubicBezTo>
                  <a:cubicBezTo>
                    <a:pt x="4" y="24"/>
                    <a:pt x="8" y="25"/>
                    <a:pt x="11" y="23"/>
                  </a:cubicBezTo>
                  <a:cubicBezTo>
                    <a:pt x="23" y="14"/>
                    <a:pt x="23" y="14"/>
                    <a:pt x="23" y="14"/>
                  </a:cubicBezTo>
                  <a:cubicBezTo>
                    <a:pt x="25" y="13"/>
                    <a:pt x="26" y="10"/>
                    <a:pt x="26" y="8"/>
                  </a:cubicBezTo>
                  <a:cubicBezTo>
                    <a:pt x="26" y="7"/>
                    <a:pt x="26" y="5"/>
                    <a:pt x="25"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16" tIns="45708" rIns="91416" bIns="45708" numCol="1" anchor="t" anchorCtr="0" compatLnSpc="1"/>
            <a:lstStyle/>
            <a:p>
              <a:endParaRPr lang="zh-CN" altLang="en-US" sz="1800">
                <a:latin typeface="字魂105号-简雅黑" panose="00000500000000000000" pitchFamily="2" charset="-122"/>
                <a:ea typeface="字魂105号-简雅黑" panose="00000500000000000000" pitchFamily="2" charset="-122"/>
                <a:cs typeface="字魂105号-简雅黑" panose="00000500000000000000" pitchFamily="2" charset="-122"/>
                <a:sym typeface="字魂105号-简雅黑" panose="00000500000000000000" pitchFamily="2" charset="-122"/>
              </a:endParaRPr>
            </a:p>
          </p:txBody>
        </p:sp>
        <p:sp>
          <p:nvSpPr>
            <p:cNvPr id="70" name="Freeform 461"/>
            <p:cNvSpPr/>
            <p:nvPr/>
          </p:nvSpPr>
          <p:spPr bwMode="auto">
            <a:xfrm>
              <a:off x="2493504" y="3013202"/>
              <a:ext cx="23802" cy="49769"/>
            </a:xfrm>
            <a:custGeom>
              <a:avLst/>
              <a:gdLst>
                <a:gd name="T0" fmla="*/ 7 w 14"/>
                <a:gd name="T1" fmla="*/ 29 h 29"/>
                <a:gd name="T2" fmla="*/ 14 w 14"/>
                <a:gd name="T3" fmla="*/ 22 h 29"/>
                <a:gd name="T4" fmla="*/ 14 w 14"/>
                <a:gd name="T5" fmla="*/ 7 h 29"/>
                <a:gd name="T6" fmla="*/ 12 w 14"/>
                <a:gd name="T7" fmla="*/ 2 h 29"/>
                <a:gd name="T8" fmla="*/ 7 w 14"/>
                <a:gd name="T9" fmla="*/ 0 h 29"/>
                <a:gd name="T10" fmla="*/ 0 w 14"/>
                <a:gd name="T11" fmla="*/ 7 h 29"/>
                <a:gd name="T12" fmla="*/ 0 w 14"/>
                <a:gd name="T13" fmla="*/ 22 h 29"/>
                <a:gd name="T14" fmla="*/ 2 w 14"/>
                <a:gd name="T15" fmla="*/ 27 h 29"/>
                <a:gd name="T16" fmla="*/ 7 w 14"/>
                <a:gd name="T17"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29">
                  <a:moveTo>
                    <a:pt x="7" y="29"/>
                  </a:moveTo>
                  <a:cubicBezTo>
                    <a:pt x="11" y="29"/>
                    <a:pt x="14" y="26"/>
                    <a:pt x="14" y="22"/>
                  </a:cubicBezTo>
                  <a:cubicBezTo>
                    <a:pt x="14" y="7"/>
                    <a:pt x="14" y="7"/>
                    <a:pt x="14" y="7"/>
                  </a:cubicBezTo>
                  <a:cubicBezTo>
                    <a:pt x="14" y="5"/>
                    <a:pt x="14" y="4"/>
                    <a:pt x="12" y="2"/>
                  </a:cubicBezTo>
                  <a:cubicBezTo>
                    <a:pt x="11" y="1"/>
                    <a:pt x="9" y="0"/>
                    <a:pt x="7" y="0"/>
                  </a:cubicBezTo>
                  <a:cubicBezTo>
                    <a:pt x="3" y="0"/>
                    <a:pt x="0" y="3"/>
                    <a:pt x="0" y="7"/>
                  </a:cubicBezTo>
                  <a:cubicBezTo>
                    <a:pt x="0" y="22"/>
                    <a:pt x="0" y="22"/>
                    <a:pt x="0" y="22"/>
                  </a:cubicBezTo>
                  <a:cubicBezTo>
                    <a:pt x="0" y="24"/>
                    <a:pt x="1" y="26"/>
                    <a:pt x="2" y="27"/>
                  </a:cubicBezTo>
                  <a:cubicBezTo>
                    <a:pt x="3" y="28"/>
                    <a:pt x="5" y="29"/>
                    <a:pt x="7"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16" tIns="45708" rIns="91416" bIns="45708" numCol="1" anchor="t" anchorCtr="0" compatLnSpc="1"/>
            <a:lstStyle/>
            <a:p>
              <a:endParaRPr lang="zh-CN" altLang="en-US" sz="1800">
                <a:latin typeface="字魂105号-简雅黑" panose="00000500000000000000" pitchFamily="2" charset="-122"/>
                <a:ea typeface="字魂105号-简雅黑" panose="00000500000000000000" pitchFamily="2" charset="-122"/>
                <a:cs typeface="字魂105号-简雅黑" panose="00000500000000000000" pitchFamily="2" charset="-122"/>
                <a:sym typeface="字魂105号-简雅黑" panose="00000500000000000000" pitchFamily="2" charset="-122"/>
              </a:endParaRPr>
            </a:p>
          </p:txBody>
        </p:sp>
        <p:sp>
          <p:nvSpPr>
            <p:cNvPr id="71" name="Freeform 462"/>
            <p:cNvSpPr/>
            <p:nvPr/>
          </p:nvSpPr>
          <p:spPr bwMode="auto">
            <a:xfrm>
              <a:off x="2463211" y="3316860"/>
              <a:ext cx="62752" cy="23802"/>
            </a:xfrm>
            <a:custGeom>
              <a:avLst/>
              <a:gdLst>
                <a:gd name="T0" fmla="*/ 30 w 37"/>
                <a:gd name="T1" fmla="*/ 0 h 14"/>
                <a:gd name="T2" fmla="*/ 7 w 37"/>
                <a:gd name="T3" fmla="*/ 0 h 14"/>
                <a:gd name="T4" fmla="*/ 2 w 37"/>
                <a:gd name="T5" fmla="*/ 2 h 14"/>
                <a:gd name="T6" fmla="*/ 0 w 37"/>
                <a:gd name="T7" fmla="*/ 7 h 14"/>
                <a:gd name="T8" fmla="*/ 7 w 37"/>
                <a:gd name="T9" fmla="*/ 14 h 14"/>
                <a:gd name="T10" fmla="*/ 30 w 37"/>
                <a:gd name="T11" fmla="*/ 14 h 14"/>
                <a:gd name="T12" fmla="*/ 37 w 37"/>
                <a:gd name="T13" fmla="*/ 7 h 14"/>
                <a:gd name="T14" fmla="*/ 30 w 37"/>
                <a:gd name="T15" fmla="*/ 0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14">
                  <a:moveTo>
                    <a:pt x="30" y="0"/>
                  </a:moveTo>
                  <a:cubicBezTo>
                    <a:pt x="7" y="0"/>
                    <a:pt x="7" y="0"/>
                    <a:pt x="7" y="0"/>
                  </a:cubicBezTo>
                  <a:cubicBezTo>
                    <a:pt x="5" y="0"/>
                    <a:pt x="3" y="1"/>
                    <a:pt x="2" y="2"/>
                  </a:cubicBezTo>
                  <a:cubicBezTo>
                    <a:pt x="1" y="4"/>
                    <a:pt x="0" y="5"/>
                    <a:pt x="0" y="7"/>
                  </a:cubicBezTo>
                  <a:cubicBezTo>
                    <a:pt x="0" y="11"/>
                    <a:pt x="3" y="14"/>
                    <a:pt x="7" y="14"/>
                  </a:cubicBezTo>
                  <a:cubicBezTo>
                    <a:pt x="30" y="14"/>
                    <a:pt x="30" y="14"/>
                    <a:pt x="30" y="14"/>
                  </a:cubicBezTo>
                  <a:cubicBezTo>
                    <a:pt x="34" y="14"/>
                    <a:pt x="37" y="11"/>
                    <a:pt x="37" y="7"/>
                  </a:cubicBezTo>
                  <a:cubicBezTo>
                    <a:pt x="37" y="4"/>
                    <a:pt x="34" y="0"/>
                    <a:pt x="3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16" tIns="45708" rIns="91416" bIns="45708" numCol="1" anchor="t" anchorCtr="0" compatLnSpc="1"/>
            <a:lstStyle/>
            <a:p>
              <a:endParaRPr lang="zh-CN" altLang="en-US" sz="1800">
                <a:latin typeface="字魂105号-简雅黑" panose="00000500000000000000" pitchFamily="2" charset="-122"/>
                <a:ea typeface="字魂105号-简雅黑" panose="00000500000000000000" pitchFamily="2" charset="-122"/>
                <a:cs typeface="字魂105号-简雅黑" panose="00000500000000000000" pitchFamily="2" charset="-122"/>
                <a:sym typeface="字魂105号-简雅黑" panose="00000500000000000000" pitchFamily="2" charset="-122"/>
              </a:endParaRPr>
            </a:p>
          </p:txBody>
        </p:sp>
        <p:sp>
          <p:nvSpPr>
            <p:cNvPr id="72" name="Freeform 463"/>
            <p:cNvSpPr/>
            <p:nvPr/>
          </p:nvSpPr>
          <p:spPr bwMode="auto">
            <a:xfrm>
              <a:off x="2427147" y="3250503"/>
              <a:ext cx="141371" cy="59866"/>
            </a:xfrm>
            <a:custGeom>
              <a:avLst/>
              <a:gdLst>
                <a:gd name="T0" fmla="*/ 66 w 83"/>
                <a:gd name="T1" fmla="*/ 5 h 35"/>
                <a:gd name="T2" fmla="*/ 66 w 83"/>
                <a:gd name="T3" fmla="*/ 22 h 35"/>
                <a:gd name="T4" fmla="*/ 41 w 83"/>
                <a:gd name="T5" fmla="*/ 27 h 35"/>
                <a:gd name="T6" fmla="*/ 18 w 83"/>
                <a:gd name="T7" fmla="*/ 22 h 35"/>
                <a:gd name="T8" fmla="*/ 15 w 83"/>
                <a:gd name="T9" fmla="*/ 5 h 35"/>
                <a:gd name="T10" fmla="*/ 6 w 83"/>
                <a:gd name="T11" fmla="*/ 0 h 35"/>
                <a:gd name="T12" fmla="*/ 11 w 83"/>
                <a:gd name="T13" fmla="*/ 14 h 35"/>
                <a:gd name="T14" fmla="*/ 41 w 83"/>
                <a:gd name="T15" fmla="*/ 35 h 35"/>
                <a:gd name="T16" fmla="*/ 42 w 83"/>
                <a:gd name="T17" fmla="*/ 35 h 35"/>
                <a:gd name="T18" fmla="*/ 73 w 83"/>
                <a:gd name="T19" fmla="*/ 14 h 35"/>
                <a:gd name="T20" fmla="*/ 77 w 83"/>
                <a:gd name="T21" fmla="*/ 0 h 35"/>
                <a:gd name="T22" fmla="*/ 66 w 83"/>
                <a:gd name="T23" fmla="*/ 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3" h="35">
                  <a:moveTo>
                    <a:pt x="66" y="5"/>
                  </a:moveTo>
                  <a:cubicBezTo>
                    <a:pt x="65" y="10"/>
                    <a:pt x="63" y="17"/>
                    <a:pt x="66" y="22"/>
                  </a:cubicBezTo>
                  <a:cubicBezTo>
                    <a:pt x="66" y="22"/>
                    <a:pt x="53" y="27"/>
                    <a:pt x="41" y="27"/>
                  </a:cubicBezTo>
                  <a:cubicBezTo>
                    <a:pt x="30" y="27"/>
                    <a:pt x="18" y="22"/>
                    <a:pt x="18" y="22"/>
                  </a:cubicBezTo>
                  <a:cubicBezTo>
                    <a:pt x="19" y="16"/>
                    <a:pt x="17" y="10"/>
                    <a:pt x="15" y="5"/>
                  </a:cubicBezTo>
                  <a:cubicBezTo>
                    <a:pt x="6" y="0"/>
                    <a:pt x="6" y="0"/>
                    <a:pt x="6" y="0"/>
                  </a:cubicBezTo>
                  <a:cubicBezTo>
                    <a:pt x="8" y="5"/>
                    <a:pt x="10" y="11"/>
                    <a:pt x="11" y="14"/>
                  </a:cubicBezTo>
                  <a:cubicBezTo>
                    <a:pt x="11" y="22"/>
                    <a:pt x="0" y="35"/>
                    <a:pt x="41" y="35"/>
                  </a:cubicBezTo>
                  <a:cubicBezTo>
                    <a:pt x="41" y="35"/>
                    <a:pt x="42" y="35"/>
                    <a:pt x="42" y="35"/>
                  </a:cubicBezTo>
                  <a:cubicBezTo>
                    <a:pt x="83" y="35"/>
                    <a:pt x="73" y="22"/>
                    <a:pt x="73" y="14"/>
                  </a:cubicBezTo>
                  <a:cubicBezTo>
                    <a:pt x="73" y="11"/>
                    <a:pt x="75" y="5"/>
                    <a:pt x="77" y="0"/>
                  </a:cubicBezTo>
                  <a:lnTo>
                    <a:pt x="66"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16" tIns="45708" rIns="91416" bIns="45708" numCol="1" anchor="t" anchorCtr="0" compatLnSpc="1"/>
            <a:lstStyle/>
            <a:p>
              <a:endParaRPr lang="zh-CN" altLang="en-US" sz="1800">
                <a:latin typeface="字魂105号-简雅黑" panose="00000500000000000000" pitchFamily="2" charset="-122"/>
                <a:ea typeface="字魂105号-简雅黑" panose="00000500000000000000" pitchFamily="2" charset="-122"/>
                <a:cs typeface="字魂105号-简雅黑" panose="00000500000000000000" pitchFamily="2" charset="-122"/>
                <a:sym typeface="字魂105号-简雅黑" panose="00000500000000000000" pitchFamily="2" charset="-122"/>
              </a:endParaRPr>
            </a:p>
          </p:txBody>
        </p:sp>
        <p:sp>
          <p:nvSpPr>
            <p:cNvPr id="73" name="Freeform 464"/>
            <p:cNvSpPr/>
            <p:nvPr/>
          </p:nvSpPr>
          <p:spPr bwMode="auto">
            <a:xfrm>
              <a:off x="2394689" y="3289452"/>
              <a:ext cx="38949" cy="39671"/>
            </a:xfrm>
            <a:custGeom>
              <a:avLst/>
              <a:gdLst>
                <a:gd name="T0" fmla="*/ 16 w 23"/>
                <a:gd name="T1" fmla="*/ 3 h 23"/>
                <a:gd name="T2" fmla="*/ 3 w 23"/>
                <a:gd name="T3" fmla="*/ 7 h 23"/>
                <a:gd name="T4" fmla="*/ 6 w 23"/>
                <a:gd name="T5" fmla="*/ 20 h 23"/>
                <a:gd name="T6" fmla="*/ 20 w 23"/>
                <a:gd name="T7" fmla="*/ 17 h 23"/>
                <a:gd name="T8" fmla="*/ 16 w 23"/>
                <a:gd name="T9" fmla="*/ 3 h 23"/>
              </a:gdLst>
              <a:ahLst/>
              <a:cxnLst>
                <a:cxn ang="0">
                  <a:pos x="T0" y="T1"/>
                </a:cxn>
                <a:cxn ang="0">
                  <a:pos x="T2" y="T3"/>
                </a:cxn>
                <a:cxn ang="0">
                  <a:pos x="T4" y="T5"/>
                </a:cxn>
                <a:cxn ang="0">
                  <a:pos x="T6" y="T7"/>
                </a:cxn>
                <a:cxn ang="0">
                  <a:pos x="T8" y="T9"/>
                </a:cxn>
              </a:cxnLst>
              <a:rect l="0" t="0" r="r" b="b"/>
              <a:pathLst>
                <a:path w="23" h="23">
                  <a:moveTo>
                    <a:pt x="16" y="3"/>
                  </a:moveTo>
                  <a:cubicBezTo>
                    <a:pt x="12" y="0"/>
                    <a:pt x="5" y="2"/>
                    <a:pt x="3" y="7"/>
                  </a:cubicBezTo>
                  <a:cubicBezTo>
                    <a:pt x="0" y="11"/>
                    <a:pt x="1" y="17"/>
                    <a:pt x="6" y="20"/>
                  </a:cubicBezTo>
                  <a:cubicBezTo>
                    <a:pt x="11" y="23"/>
                    <a:pt x="17" y="22"/>
                    <a:pt x="20" y="17"/>
                  </a:cubicBezTo>
                  <a:cubicBezTo>
                    <a:pt x="23" y="12"/>
                    <a:pt x="21" y="6"/>
                    <a:pt x="16"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16" tIns="45708" rIns="91416" bIns="45708" numCol="1" anchor="t" anchorCtr="0" compatLnSpc="1"/>
            <a:lstStyle/>
            <a:p>
              <a:endParaRPr lang="zh-CN" altLang="en-US" sz="1800">
                <a:latin typeface="字魂105号-简雅黑" panose="00000500000000000000" pitchFamily="2" charset="-122"/>
                <a:ea typeface="字魂105号-简雅黑" panose="00000500000000000000" pitchFamily="2" charset="-122"/>
                <a:cs typeface="字魂105号-简雅黑" panose="00000500000000000000" pitchFamily="2" charset="-122"/>
                <a:sym typeface="字魂105号-简雅黑" panose="00000500000000000000" pitchFamily="2" charset="-122"/>
              </a:endParaRPr>
            </a:p>
          </p:txBody>
        </p:sp>
        <p:sp>
          <p:nvSpPr>
            <p:cNvPr id="74" name="Freeform 465"/>
            <p:cNvSpPr>
              <a:spLocks noEditPoints="1"/>
            </p:cNvSpPr>
            <p:nvPr/>
          </p:nvSpPr>
          <p:spPr bwMode="auto">
            <a:xfrm>
              <a:off x="2404787" y="3073068"/>
              <a:ext cx="186090" cy="186090"/>
            </a:xfrm>
            <a:custGeom>
              <a:avLst/>
              <a:gdLst>
                <a:gd name="T0" fmla="*/ 54 w 109"/>
                <a:gd name="T1" fmla="*/ 0 h 109"/>
                <a:gd name="T2" fmla="*/ 0 w 109"/>
                <a:gd name="T3" fmla="*/ 54 h 109"/>
                <a:gd name="T4" fmla="*/ 12 w 109"/>
                <a:gd name="T5" fmla="*/ 89 h 109"/>
                <a:gd name="T6" fmla="*/ 12 w 109"/>
                <a:gd name="T7" fmla="*/ 89 h 109"/>
                <a:gd name="T8" fmla="*/ 25 w 109"/>
                <a:gd name="T9" fmla="*/ 100 h 109"/>
                <a:gd name="T10" fmla="*/ 54 w 109"/>
                <a:gd name="T11" fmla="*/ 109 h 109"/>
                <a:gd name="T12" fmla="*/ 82 w 109"/>
                <a:gd name="T13" fmla="*/ 101 h 109"/>
                <a:gd name="T14" fmla="*/ 97 w 109"/>
                <a:gd name="T15" fmla="*/ 89 h 109"/>
                <a:gd name="T16" fmla="*/ 97 w 109"/>
                <a:gd name="T17" fmla="*/ 88 h 109"/>
                <a:gd name="T18" fmla="*/ 109 w 109"/>
                <a:gd name="T19" fmla="*/ 54 h 109"/>
                <a:gd name="T20" fmla="*/ 54 w 109"/>
                <a:gd name="T21" fmla="*/ 0 h 109"/>
                <a:gd name="T22" fmla="*/ 54 w 109"/>
                <a:gd name="T23" fmla="*/ 101 h 109"/>
                <a:gd name="T24" fmla="*/ 7 w 109"/>
                <a:gd name="T25" fmla="*/ 54 h 109"/>
                <a:gd name="T26" fmla="*/ 54 w 109"/>
                <a:gd name="T27" fmla="*/ 7 h 109"/>
                <a:gd name="T28" fmla="*/ 101 w 109"/>
                <a:gd name="T29" fmla="*/ 54 h 109"/>
                <a:gd name="T30" fmla="*/ 54 w 109"/>
                <a:gd name="T31" fmla="*/ 101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9" h="109">
                  <a:moveTo>
                    <a:pt x="54" y="0"/>
                  </a:moveTo>
                  <a:cubicBezTo>
                    <a:pt x="24" y="0"/>
                    <a:pt x="0" y="24"/>
                    <a:pt x="0" y="54"/>
                  </a:cubicBezTo>
                  <a:cubicBezTo>
                    <a:pt x="0" y="67"/>
                    <a:pt x="5" y="80"/>
                    <a:pt x="12" y="89"/>
                  </a:cubicBezTo>
                  <a:cubicBezTo>
                    <a:pt x="12" y="89"/>
                    <a:pt x="12" y="89"/>
                    <a:pt x="12" y="89"/>
                  </a:cubicBezTo>
                  <a:cubicBezTo>
                    <a:pt x="16" y="93"/>
                    <a:pt x="20" y="97"/>
                    <a:pt x="25" y="100"/>
                  </a:cubicBezTo>
                  <a:cubicBezTo>
                    <a:pt x="34" y="106"/>
                    <a:pt x="44" y="109"/>
                    <a:pt x="54" y="109"/>
                  </a:cubicBezTo>
                  <a:cubicBezTo>
                    <a:pt x="65" y="109"/>
                    <a:pt x="74" y="106"/>
                    <a:pt x="82" y="101"/>
                  </a:cubicBezTo>
                  <a:cubicBezTo>
                    <a:pt x="88" y="98"/>
                    <a:pt x="93" y="94"/>
                    <a:pt x="97" y="89"/>
                  </a:cubicBezTo>
                  <a:cubicBezTo>
                    <a:pt x="97" y="88"/>
                    <a:pt x="97" y="88"/>
                    <a:pt x="97" y="88"/>
                  </a:cubicBezTo>
                  <a:cubicBezTo>
                    <a:pt x="104" y="79"/>
                    <a:pt x="109" y="67"/>
                    <a:pt x="109" y="54"/>
                  </a:cubicBezTo>
                  <a:cubicBezTo>
                    <a:pt x="109" y="24"/>
                    <a:pt x="85" y="0"/>
                    <a:pt x="54" y="0"/>
                  </a:cubicBezTo>
                  <a:close/>
                  <a:moveTo>
                    <a:pt x="54" y="101"/>
                  </a:moveTo>
                  <a:cubicBezTo>
                    <a:pt x="29" y="101"/>
                    <a:pt x="7" y="80"/>
                    <a:pt x="7" y="54"/>
                  </a:cubicBezTo>
                  <a:cubicBezTo>
                    <a:pt x="7" y="28"/>
                    <a:pt x="29" y="7"/>
                    <a:pt x="54" y="7"/>
                  </a:cubicBezTo>
                  <a:cubicBezTo>
                    <a:pt x="80" y="7"/>
                    <a:pt x="101" y="28"/>
                    <a:pt x="101" y="54"/>
                  </a:cubicBezTo>
                  <a:cubicBezTo>
                    <a:pt x="101" y="80"/>
                    <a:pt x="80" y="101"/>
                    <a:pt x="54" y="10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16" tIns="45708" rIns="91416" bIns="45708" numCol="1" anchor="t" anchorCtr="0" compatLnSpc="1"/>
            <a:lstStyle/>
            <a:p>
              <a:endParaRPr lang="zh-CN" altLang="en-US" sz="1800">
                <a:latin typeface="字魂105号-简雅黑" panose="00000500000000000000" pitchFamily="2" charset="-122"/>
                <a:ea typeface="字魂105号-简雅黑" panose="00000500000000000000" pitchFamily="2" charset="-122"/>
                <a:cs typeface="字魂105号-简雅黑" panose="00000500000000000000" pitchFamily="2" charset="-122"/>
                <a:sym typeface="字魂105号-简雅黑" panose="00000500000000000000" pitchFamily="2" charset="-122"/>
              </a:endParaRPr>
            </a:p>
          </p:txBody>
        </p:sp>
        <p:sp>
          <p:nvSpPr>
            <p:cNvPr id="75" name="Freeform 466"/>
            <p:cNvSpPr/>
            <p:nvPr/>
          </p:nvSpPr>
          <p:spPr bwMode="auto">
            <a:xfrm>
              <a:off x="2369444" y="3325516"/>
              <a:ext cx="28851" cy="28851"/>
            </a:xfrm>
            <a:custGeom>
              <a:avLst/>
              <a:gdLst>
                <a:gd name="T0" fmla="*/ 13 w 17"/>
                <a:gd name="T1" fmla="*/ 2 h 17"/>
                <a:gd name="T2" fmla="*/ 2 w 17"/>
                <a:gd name="T3" fmla="*/ 4 h 17"/>
                <a:gd name="T4" fmla="*/ 5 w 17"/>
                <a:gd name="T5" fmla="*/ 15 h 17"/>
                <a:gd name="T6" fmla="*/ 15 w 17"/>
                <a:gd name="T7" fmla="*/ 12 h 17"/>
                <a:gd name="T8" fmla="*/ 13 w 17"/>
                <a:gd name="T9" fmla="*/ 2 h 17"/>
              </a:gdLst>
              <a:ahLst/>
              <a:cxnLst>
                <a:cxn ang="0">
                  <a:pos x="T0" y="T1"/>
                </a:cxn>
                <a:cxn ang="0">
                  <a:pos x="T2" y="T3"/>
                </a:cxn>
                <a:cxn ang="0">
                  <a:pos x="T4" y="T5"/>
                </a:cxn>
                <a:cxn ang="0">
                  <a:pos x="T6" y="T7"/>
                </a:cxn>
                <a:cxn ang="0">
                  <a:pos x="T8" y="T9"/>
                </a:cxn>
              </a:cxnLst>
              <a:rect l="0" t="0" r="r" b="b"/>
              <a:pathLst>
                <a:path w="17" h="17">
                  <a:moveTo>
                    <a:pt x="13" y="2"/>
                  </a:moveTo>
                  <a:cubicBezTo>
                    <a:pt x="9" y="0"/>
                    <a:pt x="5" y="1"/>
                    <a:pt x="2" y="4"/>
                  </a:cubicBezTo>
                  <a:cubicBezTo>
                    <a:pt x="0" y="8"/>
                    <a:pt x="1" y="13"/>
                    <a:pt x="5" y="15"/>
                  </a:cubicBezTo>
                  <a:cubicBezTo>
                    <a:pt x="9" y="17"/>
                    <a:pt x="13" y="16"/>
                    <a:pt x="15" y="12"/>
                  </a:cubicBezTo>
                  <a:cubicBezTo>
                    <a:pt x="17" y="8"/>
                    <a:pt x="16" y="4"/>
                    <a:pt x="13"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16" tIns="45708" rIns="91416" bIns="45708" numCol="1" anchor="t" anchorCtr="0" compatLnSpc="1"/>
            <a:lstStyle/>
            <a:p>
              <a:endParaRPr lang="zh-CN" altLang="en-US" sz="1800">
                <a:latin typeface="字魂105号-简雅黑" panose="00000500000000000000" pitchFamily="2" charset="-122"/>
                <a:ea typeface="字魂105号-简雅黑" panose="00000500000000000000" pitchFamily="2" charset="-122"/>
                <a:cs typeface="字魂105号-简雅黑" panose="00000500000000000000" pitchFamily="2" charset="-122"/>
                <a:sym typeface="字魂105号-简雅黑" panose="00000500000000000000" pitchFamily="2" charset="-122"/>
              </a:endParaRPr>
            </a:p>
          </p:txBody>
        </p:sp>
        <p:sp>
          <p:nvSpPr>
            <p:cNvPr id="76" name="Freeform 467"/>
            <p:cNvSpPr/>
            <p:nvPr/>
          </p:nvSpPr>
          <p:spPr bwMode="auto">
            <a:xfrm>
              <a:off x="2353576" y="3101919"/>
              <a:ext cx="44719" cy="42556"/>
            </a:xfrm>
            <a:custGeom>
              <a:avLst/>
              <a:gdLst>
                <a:gd name="T0" fmla="*/ 3 w 26"/>
                <a:gd name="T1" fmla="*/ 14 h 25"/>
                <a:gd name="T2" fmla="*/ 14 w 26"/>
                <a:gd name="T3" fmla="*/ 23 h 25"/>
                <a:gd name="T4" fmla="*/ 24 w 26"/>
                <a:gd name="T5" fmla="*/ 21 h 25"/>
                <a:gd name="T6" fmla="*/ 26 w 26"/>
                <a:gd name="T7" fmla="*/ 17 h 25"/>
                <a:gd name="T8" fmla="*/ 23 w 26"/>
                <a:gd name="T9" fmla="*/ 11 h 25"/>
                <a:gd name="T10" fmla="*/ 11 w 26"/>
                <a:gd name="T11" fmla="*/ 2 h 25"/>
                <a:gd name="T12" fmla="*/ 1 w 26"/>
                <a:gd name="T13" fmla="*/ 4 h 25"/>
                <a:gd name="T14" fmla="*/ 0 w 26"/>
                <a:gd name="T15" fmla="*/ 8 h 25"/>
                <a:gd name="T16" fmla="*/ 3 w 26"/>
                <a:gd name="T17"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25">
                  <a:moveTo>
                    <a:pt x="3" y="14"/>
                  </a:moveTo>
                  <a:cubicBezTo>
                    <a:pt x="14" y="23"/>
                    <a:pt x="14" y="23"/>
                    <a:pt x="14" y="23"/>
                  </a:cubicBezTo>
                  <a:cubicBezTo>
                    <a:pt x="18" y="25"/>
                    <a:pt x="22" y="24"/>
                    <a:pt x="24" y="21"/>
                  </a:cubicBezTo>
                  <a:cubicBezTo>
                    <a:pt x="25" y="20"/>
                    <a:pt x="26" y="18"/>
                    <a:pt x="26" y="17"/>
                  </a:cubicBezTo>
                  <a:cubicBezTo>
                    <a:pt x="26" y="15"/>
                    <a:pt x="25" y="12"/>
                    <a:pt x="23" y="11"/>
                  </a:cubicBezTo>
                  <a:cubicBezTo>
                    <a:pt x="11" y="2"/>
                    <a:pt x="11" y="2"/>
                    <a:pt x="11" y="2"/>
                  </a:cubicBezTo>
                  <a:cubicBezTo>
                    <a:pt x="8" y="0"/>
                    <a:pt x="3" y="1"/>
                    <a:pt x="1" y="4"/>
                  </a:cubicBezTo>
                  <a:cubicBezTo>
                    <a:pt x="0" y="5"/>
                    <a:pt x="0" y="7"/>
                    <a:pt x="0" y="8"/>
                  </a:cubicBezTo>
                  <a:cubicBezTo>
                    <a:pt x="0" y="10"/>
                    <a:pt x="1" y="13"/>
                    <a:pt x="3"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16" tIns="45708" rIns="91416" bIns="45708" numCol="1" anchor="t" anchorCtr="0" compatLnSpc="1"/>
            <a:lstStyle/>
            <a:p>
              <a:endParaRPr lang="zh-CN" altLang="en-US" sz="1800">
                <a:latin typeface="字魂105号-简雅黑" panose="00000500000000000000" pitchFamily="2" charset="-122"/>
                <a:ea typeface="字魂105号-简雅黑" panose="00000500000000000000" pitchFamily="2" charset="-122"/>
                <a:cs typeface="字魂105号-简雅黑" panose="00000500000000000000" pitchFamily="2" charset="-122"/>
                <a:sym typeface="字魂105号-简雅黑" panose="00000500000000000000" pitchFamily="2" charset="-122"/>
              </a:endParaRPr>
            </a:p>
          </p:txBody>
        </p:sp>
        <p:sp>
          <p:nvSpPr>
            <p:cNvPr id="77" name="Freeform 468"/>
            <p:cNvSpPr/>
            <p:nvPr/>
          </p:nvSpPr>
          <p:spPr bwMode="auto">
            <a:xfrm>
              <a:off x="2190567" y="3482034"/>
              <a:ext cx="200516" cy="271201"/>
            </a:xfrm>
            <a:custGeom>
              <a:avLst/>
              <a:gdLst>
                <a:gd name="T0" fmla="*/ 59 w 118"/>
                <a:gd name="T1" fmla="*/ 3 h 159"/>
                <a:gd name="T2" fmla="*/ 106 w 118"/>
                <a:gd name="T3" fmla="*/ 71 h 159"/>
                <a:gd name="T4" fmla="*/ 106 w 118"/>
                <a:gd name="T5" fmla="*/ 103 h 159"/>
                <a:gd name="T6" fmla="*/ 71 w 118"/>
                <a:gd name="T7" fmla="*/ 81 h 159"/>
                <a:gd name="T8" fmla="*/ 59 w 118"/>
                <a:gd name="T9" fmla="*/ 3 h 159"/>
                <a:gd name="T10" fmla="*/ 0 w 118"/>
                <a:gd name="T11" fmla="*/ 41 h 159"/>
                <a:gd name="T12" fmla="*/ 0 w 118"/>
                <a:gd name="T13" fmla="*/ 136 h 159"/>
                <a:gd name="T14" fmla="*/ 59 w 118"/>
                <a:gd name="T15" fmla="*/ 159 h 159"/>
                <a:gd name="T16" fmla="*/ 118 w 118"/>
                <a:gd name="T17" fmla="*/ 125 h 159"/>
                <a:gd name="T18" fmla="*/ 118 w 118"/>
                <a:gd name="T19" fmla="*/ 81 h 159"/>
                <a:gd name="T20" fmla="*/ 59 w 118"/>
                <a:gd name="T21" fmla="*/ 3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8" h="159">
                  <a:moveTo>
                    <a:pt x="59" y="3"/>
                  </a:moveTo>
                  <a:cubicBezTo>
                    <a:pt x="106" y="71"/>
                    <a:pt x="106" y="71"/>
                    <a:pt x="106" y="71"/>
                  </a:cubicBezTo>
                  <a:cubicBezTo>
                    <a:pt x="106" y="103"/>
                    <a:pt x="106" y="103"/>
                    <a:pt x="106" y="103"/>
                  </a:cubicBezTo>
                  <a:cubicBezTo>
                    <a:pt x="71" y="81"/>
                    <a:pt x="71" y="81"/>
                    <a:pt x="71" y="81"/>
                  </a:cubicBezTo>
                  <a:cubicBezTo>
                    <a:pt x="59" y="3"/>
                    <a:pt x="59" y="3"/>
                    <a:pt x="59" y="3"/>
                  </a:cubicBezTo>
                  <a:cubicBezTo>
                    <a:pt x="59" y="3"/>
                    <a:pt x="0" y="0"/>
                    <a:pt x="0" y="41"/>
                  </a:cubicBezTo>
                  <a:cubicBezTo>
                    <a:pt x="0" y="82"/>
                    <a:pt x="0" y="136"/>
                    <a:pt x="0" y="136"/>
                  </a:cubicBezTo>
                  <a:cubicBezTo>
                    <a:pt x="0" y="136"/>
                    <a:pt x="7" y="159"/>
                    <a:pt x="59" y="159"/>
                  </a:cubicBezTo>
                  <a:cubicBezTo>
                    <a:pt x="111" y="159"/>
                    <a:pt x="118" y="144"/>
                    <a:pt x="118" y="125"/>
                  </a:cubicBezTo>
                  <a:cubicBezTo>
                    <a:pt x="118" y="106"/>
                    <a:pt x="118" y="81"/>
                    <a:pt x="118" y="81"/>
                  </a:cubicBezTo>
                  <a:cubicBezTo>
                    <a:pt x="118" y="81"/>
                    <a:pt x="105" y="3"/>
                    <a:pt x="59"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16" tIns="45708" rIns="91416" bIns="45708" numCol="1" anchor="t" anchorCtr="0" compatLnSpc="1"/>
            <a:lstStyle/>
            <a:p>
              <a:endParaRPr lang="zh-CN" altLang="en-US" sz="1800">
                <a:latin typeface="字魂105号-简雅黑" panose="00000500000000000000" pitchFamily="2" charset="-122"/>
                <a:ea typeface="字魂105号-简雅黑" panose="00000500000000000000" pitchFamily="2" charset="-122"/>
                <a:cs typeface="字魂105号-简雅黑" panose="00000500000000000000" pitchFamily="2" charset="-122"/>
                <a:sym typeface="字魂105号-简雅黑" panose="00000500000000000000" pitchFamily="2" charset="-122"/>
              </a:endParaRPr>
            </a:p>
          </p:txBody>
        </p:sp>
        <p:sp>
          <p:nvSpPr>
            <p:cNvPr id="78" name="Oval 469"/>
            <p:cNvSpPr>
              <a:spLocks noChangeArrowheads="1"/>
            </p:cNvSpPr>
            <p:nvPr/>
          </p:nvSpPr>
          <p:spPr bwMode="auto">
            <a:xfrm>
              <a:off x="2200665" y="3293058"/>
              <a:ext cx="157960" cy="183926"/>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16" tIns="45708" rIns="91416" bIns="45708" numCol="1" anchor="t" anchorCtr="0" compatLnSpc="1"/>
            <a:lstStyle/>
            <a:p>
              <a:endParaRPr lang="zh-CN" altLang="en-US" sz="1800">
                <a:latin typeface="字魂105号-简雅黑" panose="00000500000000000000" pitchFamily="2" charset="-122"/>
                <a:ea typeface="字魂105号-简雅黑" panose="00000500000000000000" pitchFamily="2" charset="-122"/>
                <a:cs typeface="字魂105号-简雅黑" panose="00000500000000000000" pitchFamily="2" charset="-122"/>
                <a:sym typeface="字魂105号-简雅黑" panose="00000500000000000000" pitchFamily="2" charset="-122"/>
              </a:endParaRPr>
            </a:p>
          </p:txBody>
        </p:sp>
      </p:grpSp>
      <p:sp>
        <p:nvSpPr>
          <p:cNvPr id="8" name="TextBox 16"/>
          <p:cNvSpPr txBox="1"/>
          <p:nvPr/>
        </p:nvSpPr>
        <p:spPr>
          <a:xfrm>
            <a:off x="1199515" y="1940560"/>
            <a:ext cx="5234940" cy="625171"/>
          </a:xfrm>
          <a:prstGeom prst="rect">
            <a:avLst/>
          </a:prstGeom>
          <a:noFill/>
        </p:spPr>
        <p:txBody>
          <a:bodyPr wrap="square" lIns="91440" tIns="45720" rIns="91440" bIns="45720" rtlCol="0">
            <a:spAutoFit/>
          </a:bodyPr>
          <a:lstStyle/>
          <a:p>
            <a:pPr lvl="0">
              <a:lnSpc>
                <a:spcPct val="130000"/>
              </a:lnSpc>
              <a:spcBef>
                <a:spcPts val="0"/>
              </a:spcBef>
              <a:spcAft>
                <a:spcPts val="0"/>
              </a:spcAft>
            </a:pPr>
            <a:r>
              <a:rPr lang="zh-CN" altLang="zh-CN" sz="1400" dirty="0">
                <a:effectLst/>
                <a:ea typeface="字魂105号-简雅黑" panose="00000500000000000000"/>
                <a:cs typeface="Times New Roman" panose="02020603050405020304" pitchFamily="18" charset="0"/>
              </a:rPr>
              <a:t>实现类</a:t>
            </a:r>
            <a:r>
              <a:rPr lang="en-US" altLang="zh-CN" sz="1400" dirty="0" err="1">
                <a:effectLst/>
                <a:ea typeface="字魂105号-简雅黑" panose="00000500000000000000"/>
                <a:cs typeface="Times New Roman" panose="02020603050405020304" pitchFamily="18" charset="0"/>
              </a:rPr>
              <a:t>HandTraker</a:t>
            </a:r>
            <a:r>
              <a:rPr lang="zh-CN" altLang="zh-CN" sz="1400" dirty="0">
                <a:effectLst/>
                <a:ea typeface="字魂105号-简雅黑" panose="00000500000000000000"/>
                <a:cs typeface="Times New Roman" panose="02020603050405020304" pitchFamily="18" charset="0"/>
              </a:rPr>
              <a:t>，封装可以实现手势识别的对象，以及一些相关的便于操作的函数</a:t>
            </a:r>
            <a:endParaRPr lang="zh-CN" altLang="en-US" sz="1400" dirty="0">
              <a:solidFill>
                <a:schemeClr val="bg2">
                  <a:lumMod val="10000"/>
                </a:schemeClr>
              </a:solidFill>
              <a:latin typeface="字魂105号-简雅黑" panose="00000500000000000000" pitchFamily="2" charset="-122"/>
              <a:ea typeface="字魂105号-简雅黑" panose="00000500000000000000"/>
              <a:cs typeface="字魂105号-简雅黑" panose="00000500000000000000" pitchFamily="2" charset="-122"/>
              <a:sym typeface="字魂105号-简雅黑" panose="00000500000000000000" pitchFamily="2" charset="-122"/>
            </a:endParaRPr>
          </a:p>
        </p:txBody>
      </p:sp>
      <p:sp>
        <p:nvSpPr>
          <p:cNvPr id="4" name="TextBox 16"/>
          <p:cNvSpPr txBox="1"/>
          <p:nvPr/>
        </p:nvSpPr>
        <p:spPr>
          <a:xfrm>
            <a:off x="1177290" y="3076575"/>
            <a:ext cx="5234940" cy="349198"/>
          </a:xfrm>
          <a:prstGeom prst="rect">
            <a:avLst/>
          </a:prstGeom>
          <a:noFill/>
        </p:spPr>
        <p:txBody>
          <a:bodyPr wrap="square" lIns="91440" tIns="45720" rIns="91440" bIns="45720" rtlCol="0">
            <a:spAutoFit/>
          </a:bodyPr>
          <a:lstStyle/>
          <a:p>
            <a:pPr lvl="0">
              <a:lnSpc>
                <a:spcPct val="130000"/>
              </a:lnSpc>
              <a:spcBef>
                <a:spcPts val="0"/>
              </a:spcBef>
              <a:spcAft>
                <a:spcPts val="0"/>
              </a:spcAft>
            </a:pPr>
            <a:r>
              <a:rPr lang="zh-CN" altLang="zh-CN" sz="1400" dirty="0">
                <a:effectLst/>
                <a:ea typeface="字魂105号-简雅黑" panose="00000500000000000000"/>
                <a:cs typeface="Times New Roman" panose="02020603050405020304" pitchFamily="18" charset="0"/>
              </a:rPr>
              <a:t>实现类</a:t>
            </a:r>
            <a:r>
              <a:rPr lang="en-US" altLang="zh-CN" sz="1400" dirty="0" err="1">
                <a:effectLst/>
                <a:ea typeface="字魂105号-简雅黑" panose="00000500000000000000"/>
                <a:cs typeface="Times New Roman" panose="02020603050405020304" pitchFamily="18" charset="0"/>
              </a:rPr>
              <a:t>ColorRect</a:t>
            </a:r>
            <a:r>
              <a:rPr lang="zh-CN" altLang="zh-CN" sz="1400" dirty="0">
                <a:effectLst/>
                <a:ea typeface="字魂105号-简雅黑" panose="00000500000000000000"/>
                <a:cs typeface="Times New Roman" panose="02020603050405020304" pitchFamily="18" charset="0"/>
              </a:rPr>
              <a:t>，封装了矩形按钮的参数和画出的函数</a:t>
            </a:r>
            <a:endParaRPr lang="zh-CN" altLang="en-US" sz="1400" dirty="0">
              <a:solidFill>
                <a:schemeClr val="bg2">
                  <a:lumMod val="10000"/>
                </a:schemeClr>
              </a:solidFill>
              <a:latin typeface="字魂105号-简雅黑" panose="00000500000000000000" pitchFamily="2" charset="-122"/>
              <a:ea typeface="字魂105号-简雅黑" panose="00000500000000000000"/>
              <a:cs typeface="字魂105号-简雅黑" panose="00000500000000000000" pitchFamily="2" charset="-122"/>
              <a:sym typeface="字魂105号-简雅黑" panose="00000500000000000000" pitchFamily="2" charset="-122"/>
            </a:endParaRPr>
          </a:p>
        </p:txBody>
      </p:sp>
      <p:sp>
        <p:nvSpPr>
          <p:cNvPr id="11" name="TextBox 16"/>
          <p:cNvSpPr txBox="1"/>
          <p:nvPr/>
        </p:nvSpPr>
        <p:spPr>
          <a:xfrm>
            <a:off x="1199515" y="4333240"/>
            <a:ext cx="5234940" cy="349198"/>
          </a:xfrm>
          <a:prstGeom prst="rect">
            <a:avLst/>
          </a:prstGeom>
          <a:noFill/>
        </p:spPr>
        <p:txBody>
          <a:bodyPr wrap="square" lIns="91440" tIns="45720" rIns="91440" bIns="45720" rtlCol="0">
            <a:spAutoFit/>
          </a:bodyPr>
          <a:lstStyle/>
          <a:p>
            <a:pPr lvl="0">
              <a:lnSpc>
                <a:spcPct val="130000"/>
              </a:lnSpc>
              <a:spcBef>
                <a:spcPts val="0"/>
              </a:spcBef>
              <a:spcAft>
                <a:spcPts val="0"/>
              </a:spcAft>
            </a:pPr>
            <a:r>
              <a:rPr lang="zh-CN" altLang="zh-CN" sz="1400" dirty="0">
                <a:effectLst/>
                <a:ea typeface="字魂105号-简雅黑" panose="00000500000000000000"/>
                <a:cs typeface="Times New Roman" panose="02020603050405020304" pitchFamily="18" charset="0"/>
              </a:rPr>
              <a:t>点击动作在不同区域的控制</a:t>
            </a:r>
            <a:r>
              <a:rPr lang="zh-CN" altLang="en-US" sz="1400" dirty="0">
                <a:effectLst/>
                <a:ea typeface="字魂105号-简雅黑" panose="00000500000000000000"/>
                <a:cs typeface="Times New Roman" panose="02020603050405020304" pitchFamily="18" charset="0"/>
              </a:rPr>
              <a:t>以及固定组件的可视化</a:t>
            </a:r>
            <a:endParaRPr lang="zh-CN" altLang="en-US" sz="1400" dirty="0">
              <a:solidFill>
                <a:schemeClr val="bg2">
                  <a:lumMod val="10000"/>
                </a:schemeClr>
              </a:solidFill>
              <a:latin typeface="字魂105号-简雅黑" panose="00000500000000000000" pitchFamily="2" charset="-122"/>
              <a:ea typeface="字魂105号-简雅黑" panose="00000500000000000000"/>
              <a:cs typeface="字魂105号-简雅黑" panose="00000500000000000000" pitchFamily="2" charset="-122"/>
              <a:sym typeface="字魂105号-简雅黑" panose="00000500000000000000" pitchFamily="2" charset="-122"/>
            </a:endParaRPr>
          </a:p>
        </p:txBody>
      </p:sp>
      <p:sp>
        <p:nvSpPr>
          <p:cNvPr id="9" name="TextBox 7"/>
          <p:cNvSpPr txBox="1"/>
          <p:nvPr/>
        </p:nvSpPr>
        <p:spPr>
          <a:xfrm>
            <a:off x="4692015" y="304800"/>
            <a:ext cx="2807970" cy="460375"/>
          </a:xfrm>
          <a:prstGeom prst="rect">
            <a:avLst/>
          </a:prstGeom>
          <a:noFill/>
        </p:spPr>
        <p:txBody>
          <a:bodyPr wrap="square" rtlCol="0">
            <a:spAutoFit/>
          </a:bodyPr>
          <a:lstStyle/>
          <a:p>
            <a:pPr algn="dist"/>
            <a:r>
              <a:rPr lang="zh-CN" altLang="en-US" sz="2400" dirty="0">
                <a:solidFill>
                  <a:schemeClr val="tx1">
                    <a:lumMod val="75000"/>
                    <a:lumOff val="25000"/>
                  </a:schemeClr>
                </a:solidFill>
                <a:latin typeface="字魂105号-简雅黑" panose="00000500000000000000" pitchFamily="2" charset="-122"/>
                <a:ea typeface="字魂105号-简雅黑" panose="00000500000000000000" pitchFamily="2" charset="-122"/>
                <a:cs typeface="字魂105号-简雅黑" panose="00000500000000000000" pitchFamily="2" charset="-122"/>
                <a:sym typeface="字魂105号-简雅黑" panose="00000500000000000000" pitchFamily="2" charset="-122"/>
              </a:rPr>
              <a:t>画板部分</a:t>
            </a:r>
          </a:p>
        </p:txBody>
      </p:sp>
      <p:cxnSp>
        <p:nvCxnSpPr>
          <p:cNvPr id="10" name="直接连接符 9"/>
          <p:cNvCxnSpPr/>
          <p:nvPr/>
        </p:nvCxnSpPr>
        <p:spPr>
          <a:xfrm>
            <a:off x="23495" y="535305"/>
            <a:ext cx="4572000" cy="0"/>
          </a:xfrm>
          <a:prstGeom prst="line">
            <a:avLst/>
          </a:prstGeom>
          <a:ln>
            <a:solidFill>
              <a:srgbClr val="3F3F3F"/>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7620000" y="535305"/>
            <a:ext cx="4572000" cy="0"/>
          </a:xfrm>
          <a:prstGeom prst="line">
            <a:avLst/>
          </a:prstGeom>
          <a:ln>
            <a:solidFill>
              <a:srgbClr val="3F3F3F"/>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slow" p14:dur="1300" advTm="0">
        <p14:pan dir="u"/>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750"/>
                                  </p:stCondLst>
                                  <p:childTnLst>
                                    <p:set>
                                      <p:cBhvr>
                                        <p:cTn id="6" dur="1" fill="hold">
                                          <p:stCondLst>
                                            <p:cond delay="0"/>
                                          </p:stCondLst>
                                        </p:cTn>
                                        <p:tgtEl>
                                          <p:spTgt spid="40"/>
                                        </p:tgtEl>
                                        <p:attrNameLst>
                                          <p:attrName>style.visibility</p:attrName>
                                        </p:attrNameLst>
                                      </p:cBhvr>
                                      <p:to>
                                        <p:strVal val="visible"/>
                                      </p:to>
                                    </p:set>
                                    <p:anim calcmode="lin" valueType="num">
                                      <p:cBhvr>
                                        <p:cTn id="7" dur="500" fill="hold"/>
                                        <p:tgtEl>
                                          <p:spTgt spid="40"/>
                                        </p:tgtEl>
                                        <p:attrNameLst>
                                          <p:attrName>ppt_w</p:attrName>
                                        </p:attrNameLst>
                                      </p:cBhvr>
                                      <p:tavLst>
                                        <p:tav tm="0">
                                          <p:val>
                                            <p:fltVal val="0"/>
                                          </p:val>
                                        </p:tav>
                                        <p:tav tm="100000">
                                          <p:val>
                                            <p:strVal val="#ppt_w"/>
                                          </p:val>
                                        </p:tav>
                                      </p:tavLst>
                                    </p:anim>
                                    <p:anim calcmode="lin" valueType="num">
                                      <p:cBhvr>
                                        <p:cTn id="8" dur="500" fill="hold"/>
                                        <p:tgtEl>
                                          <p:spTgt spid="40"/>
                                        </p:tgtEl>
                                        <p:attrNameLst>
                                          <p:attrName>ppt_h</p:attrName>
                                        </p:attrNameLst>
                                      </p:cBhvr>
                                      <p:tavLst>
                                        <p:tav tm="0">
                                          <p:val>
                                            <p:fltVal val="0"/>
                                          </p:val>
                                        </p:tav>
                                        <p:tav tm="100000">
                                          <p:val>
                                            <p:strVal val="#ppt_h"/>
                                          </p:val>
                                        </p:tav>
                                      </p:tavLst>
                                    </p:anim>
                                    <p:animEffect transition="in" filter="fade">
                                      <p:cBhvr>
                                        <p:cTn id="9" dur="500"/>
                                        <p:tgtEl>
                                          <p:spTgt spid="40"/>
                                        </p:tgtEl>
                                      </p:cBhvr>
                                    </p:animEffect>
                                  </p:childTnLst>
                                </p:cTn>
                              </p:par>
                              <p:par>
                                <p:cTn id="10" presetID="53" presetClass="entr" presetSubtype="16" fill="hold" grpId="0" nodeType="withEffect">
                                  <p:stCondLst>
                                    <p:cond delay="750"/>
                                  </p:stCondLst>
                                  <p:childTnLst>
                                    <p:set>
                                      <p:cBhvr>
                                        <p:cTn id="11" dur="1" fill="hold">
                                          <p:stCondLst>
                                            <p:cond delay="0"/>
                                          </p:stCondLst>
                                        </p:cTn>
                                        <p:tgtEl>
                                          <p:spTgt spid="42"/>
                                        </p:tgtEl>
                                        <p:attrNameLst>
                                          <p:attrName>style.visibility</p:attrName>
                                        </p:attrNameLst>
                                      </p:cBhvr>
                                      <p:to>
                                        <p:strVal val="visible"/>
                                      </p:to>
                                    </p:set>
                                    <p:anim calcmode="lin" valueType="num">
                                      <p:cBhvr>
                                        <p:cTn id="12" dur="500" fill="hold"/>
                                        <p:tgtEl>
                                          <p:spTgt spid="42"/>
                                        </p:tgtEl>
                                        <p:attrNameLst>
                                          <p:attrName>ppt_w</p:attrName>
                                        </p:attrNameLst>
                                      </p:cBhvr>
                                      <p:tavLst>
                                        <p:tav tm="0">
                                          <p:val>
                                            <p:fltVal val="0"/>
                                          </p:val>
                                        </p:tav>
                                        <p:tav tm="100000">
                                          <p:val>
                                            <p:strVal val="#ppt_w"/>
                                          </p:val>
                                        </p:tav>
                                      </p:tavLst>
                                    </p:anim>
                                    <p:anim calcmode="lin" valueType="num">
                                      <p:cBhvr>
                                        <p:cTn id="13" dur="500" fill="hold"/>
                                        <p:tgtEl>
                                          <p:spTgt spid="42"/>
                                        </p:tgtEl>
                                        <p:attrNameLst>
                                          <p:attrName>ppt_h</p:attrName>
                                        </p:attrNameLst>
                                      </p:cBhvr>
                                      <p:tavLst>
                                        <p:tav tm="0">
                                          <p:val>
                                            <p:fltVal val="0"/>
                                          </p:val>
                                        </p:tav>
                                        <p:tav tm="100000">
                                          <p:val>
                                            <p:strVal val="#ppt_h"/>
                                          </p:val>
                                        </p:tav>
                                      </p:tavLst>
                                    </p:anim>
                                    <p:animEffect transition="in" filter="fade">
                                      <p:cBhvr>
                                        <p:cTn id="14" dur="500"/>
                                        <p:tgtEl>
                                          <p:spTgt spid="42"/>
                                        </p:tgtEl>
                                      </p:cBhvr>
                                    </p:animEffect>
                                  </p:childTnLst>
                                </p:cTn>
                              </p:par>
                              <p:par>
                                <p:cTn id="15" presetID="53" presetClass="entr" presetSubtype="16" fill="hold" grpId="0" nodeType="withEffect">
                                  <p:stCondLst>
                                    <p:cond delay="750"/>
                                  </p:stCondLst>
                                  <p:childTnLst>
                                    <p:set>
                                      <p:cBhvr>
                                        <p:cTn id="16" dur="1" fill="hold">
                                          <p:stCondLst>
                                            <p:cond delay="0"/>
                                          </p:stCondLst>
                                        </p:cTn>
                                        <p:tgtEl>
                                          <p:spTgt spid="2"/>
                                        </p:tgtEl>
                                        <p:attrNameLst>
                                          <p:attrName>style.visibility</p:attrName>
                                        </p:attrNameLst>
                                      </p:cBhvr>
                                      <p:to>
                                        <p:strVal val="visible"/>
                                      </p:to>
                                    </p:set>
                                    <p:anim calcmode="lin" valueType="num">
                                      <p:cBhvr>
                                        <p:cTn id="17" dur="500" fill="hold"/>
                                        <p:tgtEl>
                                          <p:spTgt spid="2"/>
                                        </p:tgtEl>
                                        <p:attrNameLst>
                                          <p:attrName>ppt_w</p:attrName>
                                        </p:attrNameLst>
                                      </p:cBhvr>
                                      <p:tavLst>
                                        <p:tav tm="0">
                                          <p:val>
                                            <p:fltVal val="0"/>
                                          </p:val>
                                        </p:tav>
                                        <p:tav tm="100000">
                                          <p:val>
                                            <p:strVal val="#ppt_w"/>
                                          </p:val>
                                        </p:tav>
                                      </p:tavLst>
                                    </p:anim>
                                    <p:anim calcmode="lin" valueType="num">
                                      <p:cBhvr>
                                        <p:cTn id="18" dur="500" fill="hold"/>
                                        <p:tgtEl>
                                          <p:spTgt spid="2"/>
                                        </p:tgtEl>
                                        <p:attrNameLst>
                                          <p:attrName>ppt_h</p:attrName>
                                        </p:attrNameLst>
                                      </p:cBhvr>
                                      <p:tavLst>
                                        <p:tav tm="0">
                                          <p:val>
                                            <p:fltVal val="0"/>
                                          </p:val>
                                        </p:tav>
                                        <p:tav tm="100000">
                                          <p:val>
                                            <p:strVal val="#ppt_h"/>
                                          </p:val>
                                        </p:tav>
                                      </p:tavLst>
                                    </p:anim>
                                    <p:animEffect transition="in" filter="fade">
                                      <p:cBhvr>
                                        <p:cTn id="19" dur="500"/>
                                        <p:tgtEl>
                                          <p:spTgt spid="2"/>
                                        </p:tgtEl>
                                      </p:cBhvr>
                                    </p:animEffect>
                                  </p:childTnLst>
                                </p:cTn>
                              </p:par>
                              <p:par>
                                <p:cTn id="20" presetID="53" presetClass="entr" presetSubtype="16" fill="hold" nodeType="withEffect">
                                  <p:stCondLst>
                                    <p:cond delay="750"/>
                                  </p:stCondLst>
                                  <p:childTnLst>
                                    <p:set>
                                      <p:cBhvr>
                                        <p:cTn id="21" dur="1" fill="hold">
                                          <p:stCondLst>
                                            <p:cond delay="0"/>
                                          </p:stCondLst>
                                        </p:cTn>
                                        <p:tgtEl>
                                          <p:spTgt spid="3"/>
                                        </p:tgtEl>
                                        <p:attrNameLst>
                                          <p:attrName>style.visibility</p:attrName>
                                        </p:attrNameLst>
                                      </p:cBhvr>
                                      <p:to>
                                        <p:strVal val="visible"/>
                                      </p:to>
                                    </p:set>
                                    <p:anim calcmode="lin" valueType="num">
                                      <p:cBhvr>
                                        <p:cTn id="22" dur="500" fill="hold"/>
                                        <p:tgtEl>
                                          <p:spTgt spid="3"/>
                                        </p:tgtEl>
                                        <p:attrNameLst>
                                          <p:attrName>ppt_w</p:attrName>
                                        </p:attrNameLst>
                                      </p:cBhvr>
                                      <p:tavLst>
                                        <p:tav tm="0">
                                          <p:val>
                                            <p:fltVal val="0"/>
                                          </p:val>
                                        </p:tav>
                                        <p:tav tm="100000">
                                          <p:val>
                                            <p:strVal val="#ppt_w"/>
                                          </p:val>
                                        </p:tav>
                                      </p:tavLst>
                                    </p:anim>
                                    <p:anim calcmode="lin" valueType="num">
                                      <p:cBhvr>
                                        <p:cTn id="23" dur="500" fill="hold"/>
                                        <p:tgtEl>
                                          <p:spTgt spid="3"/>
                                        </p:tgtEl>
                                        <p:attrNameLst>
                                          <p:attrName>ppt_h</p:attrName>
                                        </p:attrNameLst>
                                      </p:cBhvr>
                                      <p:tavLst>
                                        <p:tav tm="0">
                                          <p:val>
                                            <p:fltVal val="0"/>
                                          </p:val>
                                        </p:tav>
                                        <p:tav tm="100000">
                                          <p:val>
                                            <p:strVal val="#ppt_h"/>
                                          </p:val>
                                        </p:tav>
                                      </p:tavLst>
                                    </p:anim>
                                    <p:animEffect transition="in" filter="fade">
                                      <p:cBhvr>
                                        <p:cTn id="24" dur="500"/>
                                        <p:tgtEl>
                                          <p:spTgt spid="3"/>
                                        </p:tgtEl>
                                      </p:cBhvr>
                                    </p:animEffect>
                                  </p:childTnLst>
                                </p:cTn>
                              </p:par>
                              <p:par>
                                <p:cTn id="25" presetID="53" presetClass="entr" presetSubtype="16" fill="hold" nodeType="withEffect">
                                  <p:stCondLst>
                                    <p:cond delay="750"/>
                                  </p:stCondLst>
                                  <p:childTnLst>
                                    <p:set>
                                      <p:cBhvr>
                                        <p:cTn id="26" dur="1" fill="hold">
                                          <p:stCondLst>
                                            <p:cond delay="0"/>
                                          </p:stCondLst>
                                        </p:cTn>
                                        <p:tgtEl>
                                          <p:spTgt spid="57"/>
                                        </p:tgtEl>
                                        <p:attrNameLst>
                                          <p:attrName>style.visibility</p:attrName>
                                        </p:attrNameLst>
                                      </p:cBhvr>
                                      <p:to>
                                        <p:strVal val="visible"/>
                                      </p:to>
                                    </p:set>
                                    <p:anim calcmode="lin" valueType="num">
                                      <p:cBhvr>
                                        <p:cTn id="27" dur="500" fill="hold"/>
                                        <p:tgtEl>
                                          <p:spTgt spid="57"/>
                                        </p:tgtEl>
                                        <p:attrNameLst>
                                          <p:attrName>ppt_w</p:attrName>
                                        </p:attrNameLst>
                                      </p:cBhvr>
                                      <p:tavLst>
                                        <p:tav tm="0">
                                          <p:val>
                                            <p:fltVal val="0"/>
                                          </p:val>
                                        </p:tav>
                                        <p:tav tm="100000">
                                          <p:val>
                                            <p:strVal val="#ppt_w"/>
                                          </p:val>
                                        </p:tav>
                                      </p:tavLst>
                                    </p:anim>
                                    <p:anim calcmode="lin" valueType="num">
                                      <p:cBhvr>
                                        <p:cTn id="28" dur="500" fill="hold"/>
                                        <p:tgtEl>
                                          <p:spTgt spid="57"/>
                                        </p:tgtEl>
                                        <p:attrNameLst>
                                          <p:attrName>ppt_h</p:attrName>
                                        </p:attrNameLst>
                                      </p:cBhvr>
                                      <p:tavLst>
                                        <p:tav tm="0">
                                          <p:val>
                                            <p:fltVal val="0"/>
                                          </p:val>
                                        </p:tav>
                                        <p:tav tm="100000">
                                          <p:val>
                                            <p:strVal val="#ppt_h"/>
                                          </p:val>
                                        </p:tav>
                                      </p:tavLst>
                                    </p:anim>
                                    <p:animEffect transition="in" filter="fade">
                                      <p:cBhvr>
                                        <p:cTn id="29" dur="500"/>
                                        <p:tgtEl>
                                          <p:spTgt spid="57"/>
                                        </p:tgtEl>
                                      </p:cBhvr>
                                    </p:animEffect>
                                  </p:childTnLst>
                                </p:cTn>
                              </p:par>
                              <p:par>
                                <p:cTn id="30" presetID="53" presetClass="entr" presetSubtype="16" fill="hold" nodeType="withEffect">
                                  <p:stCondLst>
                                    <p:cond delay="750"/>
                                  </p:stCondLst>
                                  <p:childTnLst>
                                    <p:set>
                                      <p:cBhvr>
                                        <p:cTn id="31" dur="1" fill="hold">
                                          <p:stCondLst>
                                            <p:cond delay="0"/>
                                          </p:stCondLst>
                                        </p:cTn>
                                        <p:tgtEl>
                                          <p:spTgt spid="68"/>
                                        </p:tgtEl>
                                        <p:attrNameLst>
                                          <p:attrName>style.visibility</p:attrName>
                                        </p:attrNameLst>
                                      </p:cBhvr>
                                      <p:to>
                                        <p:strVal val="visible"/>
                                      </p:to>
                                    </p:set>
                                    <p:anim calcmode="lin" valueType="num">
                                      <p:cBhvr>
                                        <p:cTn id="32" dur="500" fill="hold"/>
                                        <p:tgtEl>
                                          <p:spTgt spid="68"/>
                                        </p:tgtEl>
                                        <p:attrNameLst>
                                          <p:attrName>ppt_w</p:attrName>
                                        </p:attrNameLst>
                                      </p:cBhvr>
                                      <p:tavLst>
                                        <p:tav tm="0">
                                          <p:val>
                                            <p:fltVal val="0"/>
                                          </p:val>
                                        </p:tav>
                                        <p:tav tm="100000">
                                          <p:val>
                                            <p:strVal val="#ppt_w"/>
                                          </p:val>
                                        </p:tav>
                                      </p:tavLst>
                                    </p:anim>
                                    <p:anim calcmode="lin" valueType="num">
                                      <p:cBhvr>
                                        <p:cTn id="33" dur="500" fill="hold"/>
                                        <p:tgtEl>
                                          <p:spTgt spid="68"/>
                                        </p:tgtEl>
                                        <p:attrNameLst>
                                          <p:attrName>ppt_h</p:attrName>
                                        </p:attrNameLst>
                                      </p:cBhvr>
                                      <p:tavLst>
                                        <p:tav tm="0">
                                          <p:val>
                                            <p:fltVal val="0"/>
                                          </p:val>
                                        </p:tav>
                                        <p:tav tm="100000">
                                          <p:val>
                                            <p:strVal val="#ppt_h"/>
                                          </p:val>
                                        </p:tav>
                                      </p:tavLst>
                                    </p:anim>
                                    <p:animEffect transition="in" filter="fade">
                                      <p:cBhvr>
                                        <p:cTn id="34"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bldLvl="0" animBg="1"/>
      <p:bldP spid="42" grpId="0" bldLvl="0" animBg="1"/>
      <p:bldP spid="2" grpId="0" bldLvl="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 name="图片 62" descr="灰色线条背景"/>
          <p:cNvPicPr>
            <a:picLocks noChangeAspect="1"/>
          </p:cNvPicPr>
          <p:nvPr/>
        </p:nvPicPr>
        <p:blipFill>
          <a:blip r:embed="rId2"/>
          <a:srcRect l="15713" t="64470" r="32922" b="8998"/>
          <a:stretch>
            <a:fillRect/>
          </a:stretch>
        </p:blipFill>
        <p:spPr>
          <a:xfrm>
            <a:off x="2560320" y="3216275"/>
            <a:ext cx="9768205" cy="3641725"/>
          </a:xfrm>
          <a:prstGeom prst="rect">
            <a:avLst/>
          </a:prstGeom>
        </p:spPr>
      </p:pic>
      <p:sp>
        <p:nvSpPr>
          <p:cNvPr id="28" name="任意多边形: 形状 27"/>
          <p:cNvSpPr/>
          <p:nvPr/>
        </p:nvSpPr>
        <p:spPr>
          <a:xfrm>
            <a:off x="0" y="-20955"/>
            <a:ext cx="3870960" cy="6898005"/>
          </a:xfrm>
          <a:custGeom>
            <a:avLst/>
            <a:gdLst>
              <a:gd name="connsiteX0" fmla="*/ 0 w 5101701"/>
              <a:gd name="connsiteY0" fmla="*/ 0 h 6878896"/>
              <a:gd name="connsiteX1" fmla="*/ 3099572 w 5101701"/>
              <a:gd name="connsiteY1" fmla="*/ 0 h 6878896"/>
              <a:gd name="connsiteX2" fmla="*/ 3205616 w 5101701"/>
              <a:gd name="connsiteY2" fmla="*/ 60974 h 6878896"/>
              <a:gd name="connsiteX3" fmla="*/ 5101701 w 5101701"/>
              <a:gd name="connsiteY3" fmla="*/ 3429000 h 6878896"/>
              <a:gd name="connsiteX4" fmla="*/ 3205616 w 5101701"/>
              <a:gd name="connsiteY4" fmla="*/ 6797026 h 6878896"/>
              <a:gd name="connsiteX5" fmla="*/ 3063231 w 5101701"/>
              <a:gd name="connsiteY5" fmla="*/ 6878896 h 6878896"/>
              <a:gd name="connsiteX6" fmla="*/ 0 w 5101701"/>
              <a:gd name="connsiteY6" fmla="*/ 6878896 h 6878896"/>
              <a:gd name="connsiteX7" fmla="*/ 0 w 5101701"/>
              <a:gd name="connsiteY7" fmla="*/ 0 h 687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01701" h="6878896">
                <a:moveTo>
                  <a:pt x="0" y="0"/>
                </a:moveTo>
                <a:lnTo>
                  <a:pt x="3099572" y="0"/>
                </a:lnTo>
                <a:lnTo>
                  <a:pt x="3205616" y="60974"/>
                </a:lnTo>
                <a:cubicBezTo>
                  <a:pt x="4342364" y="751678"/>
                  <a:pt x="5101701" y="2001663"/>
                  <a:pt x="5101701" y="3429000"/>
                </a:cubicBezTo>
                <a:cubicBezTo>
                  <a:pt x="5101701" y="4856337"/>
                  <a:pt x="4342364" y="6106321"/>
                  <a:pt x="3205616" y="6797026"/>
                </a:cubicBezTo>
                <a:lnTo>
                  <a:pt x="3063231" y="6878896"/>
                </a:lnTo>
                <a:lnTo>
                  <a:pt x="0" y="6878896"/>
                </a:lnTo>
                <a:lnTo>
                  <a:pt x="0" y="0"/>
                </a:lnTo>
                <a:close/>
              </a:path>
            </a:pathLst>
          </a:custGeom>
          <a:solidFill>
            <a:srgbClr val="3F3F3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字魂105号-简雅黑" panose="00000500000000000000" pitchFamily="2" charset="-122"/>
              <a:ea typeface="字魂105号-简雅黑" panose="00000500000000000000" pitchFamily="2" charset="-122"/>
              <a:cs typeface="字魂105号-简雅黑" panose="00000500000000000000" pitchFamily="2" charset="-122"/>
              <a:sym typeface="字魂105号-简雅黑" panose="00000500000000000000" pitchFamily="2" charset="-122"/>
            </a:endParaRPr>
          </a:p>
        </p:txBody>
      </p:sp>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rcRect t="18308" b="18308"/>
          <a:stretch>
            <a:fillRect/>
          </a:stretch>
        </p:blipFill>
        <p:spPr>
          <a:xfrm>
            <a:off x="2560320" y="1878330"/>
            <a:ext cx="3212465" cy="3079750"/>
          </a:xfrm>
          <a:prstGeom prst="ellipse">
            <a:avLst/>
          </a:prstGeom>
          <a:ln w="63500">
            <a:solidFill>
              <a:schemeClr val="bg1"/>
            </a:solidFill>
          </a:ln>
          <a:effectLst>
            <a:outerShdw blurRad="63500" sx="102000" sy="102000" algn="ctr" rotWithShape="0">
              <a:prstClr val="black">
                <a:alpha val="40000"/>
              </a:prstClr>
            </a:outerShdw>
          </a:effectLst>
        </p:spPr>
      </p:pic>
      <p:sp>
        <p:nvSpPr>
          <p:cNvPr id="6170" name="任意多边形: 形状 6169"/>
          <p:cNvSpPr/>
          <p:nvPr/>
        </p:nvSpPr>
        <p:spPr>
          <a:xfrm>
            <a:off x="10422255" y="0"/>
            <a:ext cx="1769745" cy="1729105"/>
          </a:xfrm>
          <a:custGeom>
            <a:avLst/>
            <a:gdLst>
              <a:gd name="connsiteX0" fmla="*/ 69718 w 2359238"/>
              <a:gd name="connsiteY0" fmla="*/ 0 h 2239647"/>
              <a:gd name="connsiteX1" fmla="*/ 919065 w 2359238"/>
              <a:gd name="connsiteY1" fmla="*/ 0 h 2239647"/>
              <a:gd name="connsiteX2" fmla="*/ 903714 w 2359238"/>
              <a:gd name="connsiteY2" fmla="*/ 25268 h 2239647"/>
              <a:gd name="connsiteX3" fmla="*/ 787052 w 2359238"/>
              <a:gd name="connsiteY3" fmla="*/ 486003 h 2239647"/>
              <a:gd name="connsiteX4" fmla="*/ 1753644 w 2359238"/>
              <a:gd name="connsiteY4" fmla="*/ 1452595 h 2239647"/>
              <a:gd name="connsiteX5" fmla="*/ 2294075 w 2359238"/>
              <a:gd name="connsiteY5" fmla="*/ 1287516 h 2239647"/>
              <a:gd name="connsiteX6" fmla="*/ 2359238 w 2359238"/>
              <a:gd name="connsiteY6" fmla="*/ 1233752 h 2239647"/>
              <a:gd name="connsiteX7" fmla="*/ 2359238 w 2359238"/>
              <a:gd name="connsiteY7" fmla="*/ 2130021 h 2239647"/>
              <a:gd name="connsiteX8" fmla="*/ 2275124 w 2359238"/>
              <a:gd name="connsiteY8" fmla="*/ 2160807 h 2239647"/>
              <a:gd name="connsiteX9" fmla="*/ 1753644 w 2359238"/>
              <a:gd name="connsiteY9" fmla="*/ 2239647 h 2239647"/>
              <a:gd name="connsiteX10" fmla="*/ 0 w 2359238"/>
              <a:gd name="connsiteY10" fmla="*/ 486003 h 2239647"/>
              <a:gd name="connsiteX11" fmla="*/ 35628 w 2359238"/>
              <a:gd name="connsiteY11" fmla="*/ 132583 h 2239647"/>
              <a:gd name="connsiteX12" fmla="*/ 69718 w 2359238"/>
              <a:gd name="connsiteY12" fmla="*/ 0 h 2239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59238" h="2239647">
                <a:moveTo>
                  <a:pt x="69718" y="0"/>
                </a:moveTo>
                <a:lnTo>
                  <a:pt x="919065" y="0"/>
                </a:lnTo>
                <a:lnTo>
                  <a:pt x="903714" y="25268"/>
                </a:lnTo>
                <a:cubicBezTo>
                  <a:pt x="829314" y="162227"/>
                  <a:pt x="787052" y="319180"/>
                  <a:pt x="787052" y="486003"/>
                </a:cubicBezTo>
                <a:cubicBezTo>
                  <a:pt x="787052" y="1019837"/>
                  <a:pt x="1219810" y="1452595"/>
                  <a:pt x="1753644" y="1452595"/>
                </a:cubicBezTo>
                <a:cubicBezTo>
                  <a:pt x="1953832" y="1452595"/>
                  <a:pt x="2139806" y="1391738"/>
                  <a:pt x="2294075" y="1287516"/>
                </a:cubicBezTo>
                <a:lnTo>
                  <a:pt x="2359238" y="1233752"/>
                </a:lnTo>
                <a:lnTo>
                  <a:pt x="2359238" y="2130021"/>
                </a:lnTo>
                <a:lnTo>
                  <a:pt x="2275124" y="2160807"/>
                </a:lnTo>
                <a:cubicBezTo>
                  <a:pt x="2110389" y="2212045"/>
                  <a:pt x="1935240" y="2239647"/>
                  <a:pt x="1753644" y="2239647"/>
                </a:cubicBezTo>
                <a:cubicBezTo>
                  <a:pt x="785133" y="2239647"/>
                  <a:pt x="0" y="1454514"/>
                  <a:pt x="0" y="486003"/>
                </a:cubicBezTo>
                <a:cubicBezTo>
                  <a:pt x="0" y="364939"/>
                  <a:pt x="12268" y="246741"/>
                  <a:pt x="35628" y="132583"/>
                </a:cubicBezTo>
                <a:lnTo>
                  <a:pt x="69718" y="0"/>
                </a:lnTo>
                <a:close/>
              </a:path>
            </a:pathLst>
          </a:custGeom>
          <a:solidFill>
            <a:srgbClr val="3F3F3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字魂105号-简雅黑" panose="00000500000000000000" pitchFamily="2" charset="-122"/>
              <a:ea typeface="字魂105号-简雅黑" panose="00000500000000000000" pitchFamily="2" charset="-122"/>
              <a:cs typeface="字魂105号-简雅黑" panose="00000500000000000000" pitchFamily="2" charset="-122"/>
              <a:sym typeface="字魂105号-简雅黑" panose="00000500000000000000" pitchFamily="2" charset="-122"/>
            </a:endParaRPr>
          </a:p>
        </p:txBody>
      </p:sp>
      <p:sp>
        <p:nvSpPr>
          <p:cNvPr id="273" name="文本框 272"/>
          <p:cNvSpPr txBox="1"/>
          <p:nvPr/>
        </p:nvSpPr>
        <p:spPr>
          <a:xfrm>
            <a:off x="6503670" y="3095625"/>
            <a:ext cx="4033520" cy="645160"/>
          </a:xfrm>
          <a:prstGeom prst="rect">
            <a:avLst/>
          </a:prstGeom>
          <a:noFill/>
        </p:spPr>
        <p:txBody>
          <a:bodyPr wrap="square" rtlCol="0">
            <a:spAutoFit/>
          </a:bodyPr>
          <a:lstStyle/>
          <a:p>
            <a:pPr algn="dist"/>
            <a:r>
              <a:rPr lang="zh-CN" altLang="en-US" sz="3600" dirty="0">
                <a:solidFill>
                  <a:schemeClr val="tx1">
                    <a:lumMod val="75000"/>
                    <a:lumOff val="25000"/>
                  </a:schemeClr>
                </a:solidFill>
                <a:latin typeface="字魂105号-简雅黑" panose="00000500000000000000" pitchFamily="2" charset="-122"/>
                <a:ea typeface="字魂105号-简雅黑" panose="00000500000000000000" pitchFamily="2" charset="-122"/>
                <a:cs typeface="字魂105号-简雅黑" panose="00000500000000000000" pitchFamily="2" charset="-122"/>
                <a:sym typeface="字魂105号-简雅黑" panose="00000500000000000000" pitchFamily="2" charset="-122"/>
              </a:rPr>
              <a:t>实现功能</a:t>
            </a:r>
          </a:p>
        </p:txBody>
      </p:sp>
      <p:sp>
        <p:nvSpPr>
          <p:cNvPr id="40" name="矩形 39"/>
          <p:cNvSpPr/>
          <p:nvPr/>
        </p:nvSpPr>
        <p:spPr>
          <a:xfrm>
            <a:off x="6503669" y="2010410"/>
            <a:ext cx="3216063" cy="923330"/>
          </a:xfrm>
          <a:prstGeom prst="rect">
            <a:avLst/>
          </a:prstGeom>
          <a:ln>
            <a:noFill/>
          </a:ln>
        </p:spPr>
        <p:txBody>
          <a:bodyPr wrap="square">
            <a:spAutoFit/>
          </a:bodyPr>
          <a:lstStyle/>
          <a:p>
            <a:pPr algn="l" defTabSz="914400"/>
            <a:r>
              <a:rPr lang="en-US" altLang="zh-CN" sz="5400" b="1" dirty="0">
                <a:solidFill>
                  <a:schemeClr val="tx1">
                    <a:lumMod val="75000"/>
                    <a:lumOff val="25000"/>
                  </a:schemeClr>
                </a:solidFill>
                <a:latin typeface="字魂105号-简雅黑" panose="00000500000000000000" pitchFamily="2" charset="-122"/>
                <a:ea typeface="字魂105号-简雅黑" panose="00000500000000000000" pitchFamily="2" charset="-122"/>
                <a:cs typeface="字魂105号-简雅黑" panose="00000500000000000000" pitchFamily="2" charset="-122"/>
                <a:sym typeface="字魂105号-简雅黑" panose="00000500000000000000" pitchFamily="2" charset="-122"/>
              </a:rPr>
              <a:t>PART 01</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0">
        <p15:prstTrans prst="wind"/>
      </p:transition>
    </mc:Choice>
    <mc:Fallback xmlns="">
      <p:transition spd="slow" advTm="0">
        <p:fade/>
      </p:transition>
    </mc:Fallback>
  </mc:AlternateContent>
  <p:timing>
    <p:tnLst>
      <p:par>
        <p:cTn id="1" dur="indefinite" restart="never" fill="hold"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grpId="0" nodeType="afterEffect">
                                  <p:stCondLst>
                                    <p:cond delay="0"/>
                                  </p:stCondLst>
                                  <p:childTnLst>
                                    <p:set>
                                      <p:cBhvr>
                                        <p:cTn id="6" dur="1" fill="hold">
                                          <p:stCondLst>
                                            <p:cond delay="0"/>
                                          </p:stCondLst>
                                        </p:cTn>
                                        <p:tgtEl>
                                          <p:spTgt spid="273"/>
                                        </p:tgtEl>
                                        <p:attrNameLst>
                                          <p:attrName>style.visibility</p:attrName>
                                        </p:attrNameLst>
                                      </p:cBhvr>
                                      <p:to>
                                        <p:strVal val="visible"/>
                                      </p:to>
                                    </p:set>
                                    <p:animEffect transition="in" filter="strips(downRight)">
                                      <p:cBhvr>
                                        <p:cTn id="7" dur="1000"/>
                                        <p:tgtEl>
                                          <p:spTgt spid="27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1" nodeType="clickEffect">
                                  <p:stCondLst>
                                    <p:cond delay="0"/>
                                  </p:stCondLst>
                                  <p:childTnLst>
                                    <p:set>
                                      <p:cBhvr>
                                        <p:cTn id="11" dur="1" fill="hold">
                                          <p:stCondLst>
                                            <p:cond delay="0"/>
                                          </p:stCondLst>
                                        </p:cTn>
                                        <p:tgtEl>
                                          <p:spTgt spid="273"/>
                                        </p:tgtEl>
                                        <p:attrNameLst>
                                          <p:attrName>style.visibility</p:attrName>
                                        </p:attrNameLst>
                                      </p:cBhvr>
                                      <p:to>
                                        <p:strVal val="visible"/>
                                      </p:to>
                                    </p:set>
                                    <p:anim calcmode="lin" valueType="num">
                                      <p:cBhvr additive="base">
                                        <p:cTn id="12" dur="500" fill="hold"/>
                                        <p:tgtEl>
                                          <p:spTgt spid="273"/>
                                        </p:tgtEl>
                                        <p:attrNameLst>
                                          <p:attrName>ppt_x</p:attrName>
                                        </p:attrNameLst>
                                      </p:cBhvr>
                                      <p:tavLst>
                                        <p:tav tm="0">
                                          <p:val>
                                            <p:strVal val="#ppt_x"/>
                                          </p:val>
                                        </p:tav>
                                        <p:tav tm="100000">
                                          <p:val>
                                            <p:strVal val="#ppt_x"/>
                                          </p:val>
                                        </p:tav>
                                      </p:tavLst>
                                    </p:anim>
                                    <p:anim calcmode="lin" valueType="num">
                                      <p:cBhvr additive="base">
                                        <p:cTn id="13" dur="500" fill="hold"/>
                                        <p:tgtEl>
                                          <p:spTgt spid="273"/>
                                        </p:tgtEl>
                                        <p:attrNameLst>
                                          <p:attrName>ppt_y</p:attrName>
                                        </p:attrNameLst>
                                      </p:cBhvr>
                                      <p:tavLst>
                                        <p:tav tm="0">
                                          <p:val>
                                            <p:strVal val="1+#ppt_h/2"/>
                                          </p:val>
                                        </p:tav>
                                        <p:tav tm="100000">
                                          <p:val>
                                            <p:strVal val="#ppt_y"/>
                                          </p:val>
                                        </p:tav>
                                      </p:tavLst>
                                    </p:anim>
                                  </p:childTnLst>
                                </p:cTn>
                              </p:par>
                              <p:par>
                                <p:cTn id="14" presetID="2" presetClass="entr" presetSubtype="4" fill="hold" grpId="0" nodeType="withEffect">
                                  <p:stCondLst>
                                    <p:cond delay="0"/>
                                  </p:stCondLst>
                                  <p:childTnLst>
                                    <p:set>
                                      <p:cBhvr>
                                        <p:cTn id="15" dur="1" fill="hold">
                                          <p:stCondLst>
                                            <p:cond delay="0"/>
                                          </p:stCondLst>
                                        </p:cTn>
                                        <p:tgtEl>
                                          <p:spTgt spid="40"/>
                                        </p:tgtEl>
                                        <p:attrNameLst>
                                          <p:attrName>style.visibility</p:attrName>
                                        </p:attrNameLst>
                                      </p:cBhvr>
                                      <p:to>
                                        <p:strVal val="visible"/>
                                      </p:to>
                                    </p:set>
                                    <p:anim calcmode="lin" valueType="num">
                                      <p:cBhvr additive="base">
                                        <p:cTn id="16" dur="500" fill="hold"/>
                                        <p:tgtEl>
                                          <p:spTgt spid="40"/>
                                        </p:tgtEl>
                                        <p:attrNameLst>
                                          <p:attrName>ppt_x</p:attrName>
                                        </p:attrNameLst>
                                      </p:cBhvr>
                                      <p:tavLst>
                                        <p:tav tm="0">
                                          <p:val>
                                            <p:strVal val="#ppt_x"/>
                                          </p:val>
                                        </p:tav>
                                        <p:tav tm="100000">
                                          <p:val>
                                            <p:strVal val="#ppt_x"/>
                                          </p:val>
                                        </p:tav>
                                      </p:tavLst>
                                    </p:anim>
                                    <p:anim calcmode="lin" valueType="num">
                                      <p:cBhvr additive="base">
                                        <p:cTn id="17"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3" grpId="0"/>
      <p:bldP spid="273" grpId="1"/>
      <p:bldP spid="40"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7"/>
          <p:cNvSpPr txBox="1"/>
          <p:nvPr/>
        </p:nvSpPr>
        <p:spPr>
          <a:xfrm>
            <a:off x="4692015" y="304800"/>
            <a:ext cx="2807970" cy="460375"/>
          </a:xfrm>
          <a:prstGeom prst="rect">
            <a:avLst/>
          </a:prstGeom>
          <a:noFill/>
        </p:spPr>
        <p:txBody>
          <a:bodyPr wrap="square" rtlCol="0">
            <a:spAutoFit/>
          </a:bodyPr>
          <a:lstStyle/>
          <a:p>
            <a:pPr algn="dist"/>
            <a:r>
              <a:rPr lang="en-US" altLang="zh-CN" sz="2400" dirty="0" err="1">
                <a:solidFill>
                  <a:schemeClr val="tx1">
                    <a:lumMod val="75000"/>
                    <a:lumOff val="25000"/>
                  </a:schemeClr>
                </a:solidFill>
                <a:latin typeface="字魂105号-简雅黑" panose="00000500000000000000" pitchFamily="2" charset="-122"/>
                <a:ea typeface="字魂105号-简雅黑" panose="00000500000000000000" pitchFamily="2" charset="-122"/>
                <a:cs typeface="字魂105号-简雅黑" panose="00000500000000000000" pitchFamily="2" charset="-122"/>
                <a:sym typeface="字魂105号-简雅黑" panose="00000500000000000000" pitchFamily="2" charset="-122"/>
              </a:rPr>
              <a:t>HandTraker</a:t>
            </a:r>
            <a:endParaRPr lang="zh-CN" altLang="en-US" sz="2400" dirty="0">
              <a:solidFill>
                <a:schemeClr val="tx1">
                  <a:lumMod val="75000"/>
                  <a:lumOff val="25000"/>
                </a:schemeClr>
              </a:solidFill>
              <a:latin typeface="字魂105号-简雅黑" panose="00000500000000000000" pitchFamily="2" charset="-122"/>
              <a:ea typeface="字魂105号-简雅黑" panose="00000500000000000000" pitchFamily="2" charset="-122"/>
              <a:cs typeface="字魂105号-简雅黑" panose="00000500000000000000" pitchFamily="2" charset="-122"/>
              <a:sym typeface="字魂105号-简雅黑" panose="00000500000000000000" pitchFamily="2" charset="-122"/>
            </a:endParaRPr>
          </a:p>
        </p:txBody>
      </p:sp>
      <p:cxnSp>
        <p:nvCxnSpPr>
          <p:cNvPr id="11" name="直接连接符 10"/>
          <p:cNvCxnSpPr/>
          <p:nvPr/>
        </p:nvCxnSpPr>
        <p:spPr>
          <a:xfrm>
            <a:off x="23495" y="535305"/>
            <a:ext cx="4572000" cy="0"/>
          </a:xfrm>
          <a:prstGeom prst="line">
            <a:avLst/>
          </a:prstGeom>
          <a:ln>
            <a:solidFill>
              <a:srgbClr val="3F3F3F"/>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7620000" y="535305"/>
            <a:ext cx="4572000" cy="0"/>
          </a:xfrm>
          <a:prstGeom prst="line">
            <a:avLst/>
          </a:prstGeom>
          <a:ln>
            <a:solidFill>
              <a:srgbClr val="3F3F3F"/>
            </a:solidFill>
          </a:ln>
        </p:spPr>
        <p:style>
          <a:lnRef idx="1">
            <a:schemeClr val="accent1"/>
          </a:lnRef>
          <a:fillRef idx="0">
            <a:schemeClr val="accent1"/>
          </a:fillRef>
          <a:effectRef idx="0">
            <a:schemeClr val="accent1"/>
          </a:effectRef>
          <a:fontRef idx="minor">
            <a:schemeClr val="tx1"/>
          </a:fontRef>
        </p:style>
      </p:cxnSp>
      <p:pic>
        <p:nvPicPr>
          <p:cNvPr id="6" name="图片 5" descr="文本&#10;&#10;描述已自动生成">
            <a:extLst>
              <a:ext uri="{FF2B5EF4-FFF2-40B4-BE49-F238E27FC236}">
                <a16:creationId xmlns:a16="http://schemas.microsoft.com/office/drawing/2014/main" id="{8F2714DC-8572-7DFD-EC43-2ACA5404AEF6}"/>
              </a:ext>
            </a:extLst>
          </p:cNvPr>
          <p:cNvPicPr>
            <a:picLocks noChangeAspect="1"/>
          </p:cNvPicPr>
          <p:nvPr/>
        </p:nvPicPr>
        <p:blipFill rotWithShape="1">
          <a:blip r:embed="rId2">
            <a:extLst>
              <a:ext uri="{28A0092B-C50C-407E-A947-70E740481C1C}">
                <a14:useLocalDpi xmlns:a14="http://schemas.microsoft.com/office/drawing/2010/main" val="0"/>
              </a:ext>
            </a:extLst>
          </a:blip>
          <a:srcRect b="61994"/>
          <a:stretch/>
        </p:blipFill>
        <p:spPr bwMode="auto">
          <a:xfrm>
            <a:off x="968231" y="917145"/>
            <a:ext cx="9788259" cy="2091525"/>
          </a:xfrm>
          <a:prstGeom prst="rect">
            <a:avLst/>
          </a:prstGeom>
          <a:noFill/>
          <a:ln>
            <a:noFill/>
          </a:ln>
          <a:extLst>
            <a:ext uri="{53640926-AAD7-44D8-BBD7-CCE9431645EC}">
              <a14:shadowObscured xmlns:a14="http://schemas.microsoft.com/office/drawing/2010/main"/>
            </a:ext>
          </a:extLst>
        </p:spPr>
      </p:pic>
      <p:pic>
        <p:nvPicPr>
          <p:cNvPr id="8" name="图片 7">
            <a:extLst>
              <a:ext uri="{FF2B5EF4-FFF2-40B4-BE49-F238E27FC236}">
                <a16:creationId xmlns:a16="http://schemas.microsoft.com/office/drawing/2014/main" id="{FC03A2F4-BACF-3A9B-4FC0-D4AEC8FB5B17}"/>
              </a:ext>
            </a:extLst>
          </p:cNvPr>
          <p:cNvPicPr>
            <a:picLocks noChangeAspect="1"/>
          </p:cNvPicPr>
          <p:nvPr/>
        </p:nvPicPr>
        <p:blipFill rotWithShape="1">
          <a:blip r:embed="rId2">
            <a:extLst>
              <a:ext uri="{28A0092B-C50C-407E-A947-70E740481C1C}">
                <a14:useLocalDpi xmlns:a14="http://schemas.microsoft.com/office/drawing/2010/main" val="0"/>
              </a:ext>
            </a:extLst>
          </a:blip>
          <a:srcRect t="39200"/>
          <a:stretch/>
        </p:blipFill>
        <p:spPr bwMode="auto">
          <a:xfrm>
            <a:off x="968232" y="3008670"/>
            <a:ext cx="9788258" cy="3371949"/>
          </a:xfrm>
          <a:prstGeom prst="rect">
            <a:avLst/>
          </a:prstGeom>
          <a:noFill/>
          <a:ln>
            <a:noFill/>
          </a:ln>
          <a:extLst>
            <a:ext uri="{53640926-AAD7-44D8-BBD7-CCE9431645EC}">
              <a14:shadowObscured xmlns:a14="http://schemas.microsoft.com/office/drawing/2010/main"/>
            </a:ext>
          </a:extLst>
        </p:spPr>
      </p:pic>
    </p:spTree>
  </p:cSld>
  <p:clrMapOvr>
    <a:masterClrMapping/>
  </p:clrMapOvr>
  <mc:AlternateContent xmlns:mc="http://schemas.openxmlformats.org/markup-compatibility/2006" xmlns:p14="http://schemas.microsoft.com/office/powerpoint/2010/main">
    <mc:Choice Requires="p14">
      <p:transition spd="slow" p14:dur="1300" advTm="0">
        <p14:pan dir="u"/>
      </p:transition>
    </mc:Choice>
    <mc:Fallback xmlns="">
      <p:transition spd="slow" advTm="0">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7"/>
          <p:cNvSpPr txBox="1"/>
          <p:nvPr/>
        </p:nvSpPr>
        <p:spPr>
          <a:xfrm>
            <a:off x="4692015" y="304800"/>
            <a:ext cx="2807970" cy="460375"/>
          </a:xfrm>
          <a:prstGeom prst="rect">
            <a:avLst/>
          </a:prstGeom>
          <a:noFill/>
        </p:spPr>
        <p:txBody>
          <a:bodyPr wrap="square" rtlCol="0">
            <a:spAutoFit/>
          </a:bodyPr>
          <a:lstStyle/>
          <a:p>
            <a:pPr algn="dist"/>
            <a:r>
              <a:rPr lang="en-US" altLang="zh-CN" sz="2400" dirty="0" err="1">
                <a:solidFill>
                  <a:schemeClr val="tx1">
                    <a:lumMod val="75000"/>
                    <a:lumOff val="25000"/>
                  </a:schemeClr>
                </a:solidFill>
                <a:latin typeface="字魂105号-简雅黑" panose="00000500000000000000" pitchFamily="2" charset="-122"/>
                <a:ea typeface="字魂105号-简雅黑" panose="00000500000000000000" pitchFamily="2" charset="-122"/>
                <a:cs typeface="字魂105号-简雅黑" panose="00000500000000000000" pitchFamily="2" charset="-122"/>
                <a:sym typeface="字魂105号-简雅黑" panose="00000500000000000000" pitchFamily="2" charset="-122"/>
              </a:rPr>
              <a:t>HandTraker</a:t>
            </a:r>
            <a:endParaRPr lang="zh-CN" altLang="en-US" sz="2400" dirty="0">
              <a:solidFill>
                <a:schemeClr val="tx1">
                  <a:lumMod val="75000"/>
                  <a:lumOff val="25000"/>
                </a:schemeClr>
              </a:solidFill>
              <a:latin typeface="字魂105号-简雅黑" panose="00000500000000000000" pitchFamily="2" charset="-122"/>
              <a:ea typeface="字魂105号-简雅黑" panose="00000500000000000000" pitchFamily="2" charset="-122"/>
              <a:cs typeface="字魂105号-简雅黑" panose="00000500000000000000" pitchFamily="2" charset="-122"/>
              <a:sym typeface="字魂105号-简雅黑" panose="00000500000000000000" pitchFamily="2" charset="-122"/>
            </a:endParaRPr>
          </a:p>
        </p:txBody>
      </p:sp>
      <p:cxnSp>
        <p:nvCxnSpPr>
          <p:cNvPr id="11" name="直接连接符 10"/>
          <p:cNvCxnSpPr/>
          <p:nvPr/>
        </p:nvCxnSpPr>
        <p:spPr>
          <a:xfrm>
            <a:off x="23495" y="535305"/>
            <a:ext cx="4572000" cy="0"/>
          </a:xfrm>
          <a:prstGeom prst="line">
            <a:avLst/>
          </a:prstGeom>
          <a:ln>
            <a:solidFill>
              <a:srgbClr val="3F3F3F"/>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7620000" y="535305"/>
            <a:ext cx="4572000" cy="0"/>
          </a:xfrm>
          <a:prstGeom prst="line">
            <a:avLst/>
          </a:prstGeom>
          <a:ln>
            <a:solidFill>
              <a:srgbClr val="3F3F3F"/>
            </a:solidFill>
          </a:ln>
        </p:spPr>
        <p:style>
          <a:lnRef idx="1">
            <a:schemeClr val="accent1"/>
          </a:lnRef>
          <a:fillRef idx="0">
            <a:schemeClr val="accent1"/>
          </a:fillRef>
          <a:effectRef idx="0">
            <a:schemeClr val="accent1"/>
          </a:effectRef>
          <a:fontRef idx="minor">
            <a:schemeClr val="tx1"/>
          </a:fontRef>
        </p:style>
      </p:cxnSp>
      <p:pic>
        <p:nvPicPr>
          <p:cNvPr id="2" name="图片 1">
            <a:extLst>
              <a:ext uri="{FF2B5EF4-FFF2-40B4-BE49-F238E27FC236}">
                <a16:creationId xmlns:a16="http://schemas.microsoft.com/office/drawing/2014/main" id="{0CBE187F-2904-E9EE-494C-5C6A8E9AC17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40680" y="996662"/>
            <a:ext cx="10346752" cy="5556538"/>
          </a:xfrm>
          <a:prstGeom prst="rect">
            <a:avLst/>
          </a:prstGeom>
          <a:noFill/>
          <a:ln>
            <a:noFill/>
          </a:ln>
        </p:spPr>
      </p:pic>
    </p:spTree>
    <p:extLst>
      <p:ext uri="{BB962C8B-B14F-4D97-AF65-F5344CB8AC3E}">
        <p14:creationId xmlns:p14="http://schemas.microsoft.com/office/powerpoint/2010/main" val="3987336002"/>
      </p:ext>
    </p:extLst>
  </p:cSld>
  <p:clrMapOvr>
    <a:masterClrMapping/>
  </p:clrMapOvr>
  <mc:AlternateContent xmlns:mc="http://schemas.openxmlformats.org/markup-compatibility/2006" xmlns:p14="http://schemas.microsoft.com/office/powerpoint/2010/main">
    <mc:Choice Requires="p14">
      <p:transition spd="slow" p14:dur="1300" advTm="0">
        <p14:pan dir="u"/>
      </p:transition>
    </mc:Choice>
    <mc:Fallback xmlns="">
      <p:transition spd="slow" advTm="0">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7"/>
          <p:cNvSpPr txBox="1"/>
          <p:nvPr/>
        </p:nvSpPr>
        <p:spPr>
          <a:xfrm>
            <a:off x="4692015" y="304800"/>
            <a:ext cx="2807970" cy="460375"/>
          </a:xfrm>
          <a:prstGeom prst="rect">
            <a:avLst/>
          </a:prstGeom>
          <a:noFill/>
        </p:spPr>
        <p:txBody>
          <a:bodyPr wrap="square" rtlCol="0">
            <a:spAutoFit/>
          </a:bodyPr>
          <a:lstStyle/>
          <a:p>
            <a:pPr algn="dist"/>
            <a:r>
              <a:rPr lang="en-US" altLang="zh-CN" sz="2400" dirty="0" err="1">
                <a:solidFill>
                  <a:schemeClr val="tx1">
                    <a:lumMod val="75000"/>
                    <a:lumOff val="25000"/>
                  </a:schemeClr>
                </a:solidFill>
                <a:latin typeface="字魂105号-简雅黑" panose="00000500000000000000" pitchFamily="2" charset="-122"/>
                <a:ea typeface="字魂105号-简雅黑" panose="00000500000000000000" pitchFamily="2" charset="-122"/>
                <a:cs typeface="字魂105号-简雅黑" panose="00000500000000000000" pitchFamily="2" charset="-122"/>
                <a:sym typeface="字魂105号-简雅黑" panose="00000500000000000000" pitchFamily="2" charset="-122"/>
              </a:rPr>
              <a:t>ColorRect</a:t>
            </a:r>
            <a:endParaRPr lang="zh-CN" altLang="en-US" sz="2400" dirty="0">
              <a:solidFill>
                <a:schemeClr val="tx1">
                  <a:lumMod val="75000"/>
                  <a:lumOff val="25000"/>
                </a:schemeClr>
              </a:solidFill>
              <a:latin typeface="字魂105号-简雅黑" panose="00000500000000000000" pitchFamily="2" charset="-122"/>
              <a:ea typeface="字魂105号-简雅黑" panose="00000500000000000000" pitchFamily="2" charset="-122"/>
              <a:cs typeface="字魂105号-简雅黑" panose="00000500000000000000" pitchFamily="2" charset="-122"/>
              <a:sym typeface="字魂105号-简雅黑" panose="00000500000000000000" pitchFamily="2" charset="-122"/>
            </a:endParaRPr>
          </a:p>
        </p:txBody>
      </p:sp>
      <p:cxnSp>
        <p:nvCxnSpPr>
          <p:cNvPr id="11" name="直接连接符 10"/>
          <p:cNvCxnSpPr/>
          <p:nvPr/>
        </p:nvCxnSpPr>
        <p:spPr>
          <a:xfrm>
            <a:off x="23495" y="535305"/>
            <a:ext cx="4572000" cy="0"/>
          </a:xfrm>
          <a:prstGeom prst="line">
            <a:avLst/>
          </a:prstGeom>
          <a:ln>
            <a:solidFill>
              <a:srgbClr val="3F3F3F"/>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7620000" y="535305"/>
            <a:ext cx="4572000" cy="0"/>
          </a:xfrm>
          <a:prstGeom prst="line">
            <a:avLst/>
          </a:prstGeom>
          <a:ln>
            <a:solidFill>
              <a:srgbClr val="3F3F3F"/>
            </a:solidFill>
          </a:ln>
        </p:spPr>
        <p:style>
          <a:lnRef idx="1">
            <a:schemeClr val="accent1"/>
          </a:lnRef>
          <a:fillRef idx="0">
            <a:schemeClr val="accent1"/>
          </a:fillRef>
          <a:effectRef idx="0">
            <a:schemeClr val="accent1"/>
          </a:effectRef>
          <a:fontRef idx="minor">
            <a:schemeClr val="tx1"/>
          </a:fontRef>
        </p:style>
      </p:cxnSp>
      <p:pic>
        <p:nvPicPr>
          <p:cNvPr id="3" name="图片 2" descr="文本&#10;&#10;描述已自动生成">
            <a:extLst>
              <a:ext uri="{FF2B5EF4-FFF2-40B4-BE49-F238E27FC236}">
                <a16:creationId xmlns:a16="http://schemas.microsoft.com/office/drawing/2014/main" id="{D506B3F8-CBEA-93D6-AEA9-9A0484490D2F}"/>
              </a:ext>
            </a:extLst>
          </p:cNvPr>
          <p:cNvPicPr>
            <a:picLocks noChangeAspect="1"/>
          </p:cNvPicPr>
          <p:nvPr/>
        </p:nvPicPr>
        <p:blipFill rotWithShape="1">
          <a:blip r:embed="rId2">
            <a:extLst>
              <a:ext uri="{28A0092B-C50C-407E-A947-70E740481C1C}">
                <a14:useLocalDpi xmlns:a14="http://schemas.microsoft.com/office/drawing/2010/main" val="0"/>
              </a:ext>
            </a:extLst>
          </a:blip>
          <a:srcRect b="15116"/>
          <a:stretch/>
        </p:blipFill>
        <p:spPr bwMode="auto">
          <a:xfrm>
            <a:off x="844735" y="765174"/>
            <a:ext cx="10678672" cy="4829381"/>
          </a:xfrm>
          <a:prstGeom prst="rect">
            <a:avLst/>
          </a:prstGeom>
          <a:noFill/>
          <a:ln>
            <a:noFill/>
          </a:ln>
          <a:extLst>
            <a:ext uri="{53640926-AAD7-44D8-BBD7-CCE9431645EC}">
              <a14:shadowObscured xmlns:a14="http://schemas.microsoft.com/office/drawing/2010/main"/>
            </a:ext>
          </a:extLst>
        </p:spPr>
      </p:pic>
      <p:pic>
        <p:nvPicPr>
          <p:cNvPr id="4" name="图片 3">
            <a:extLst>
              <a:ext uri="{FF2B5EF4-FFF2-40B4-BE49-F238E27FC236}">
                <a16:creationId xmlns:a16="http://schemas.microsoft.com/office/drawing/2014/main" id="{A7195396-C695-7966-DC5D-A474102F73F2}"/>
              </a:ext>
            </a:extLst>
          </p:cNvPr>
          <p:cNvPicPr>
            <a:picLocks noChangeAspect="1"/>
          </p:cNvPicPr>
          <p:nvPr/>
        </p:nvPicPr>
        <p:blipFill rotWithShape="1">
          <a:blip r:embed="rId2">
            <a:extLst>
              <a:ext uri="{28A0092B-C50C-407E-A947-70E740481C1C}">
                <a14:useLocalDpi xmlns:a14="http://schemas.microsoft.com/office/drawing/2010/main" val="0"/>
              </a:ext>
            </a:extLst>
          </a:blip>
          <a:srcRect t="84211"/>
          <a:stretch/>
        </p:blipFill>
        <p:spPr bwMode="auto">
          <a:xfrm>
            <a:off x="844734" y="5594555"/>
            <a:ext cx="10701717" cy="1113205"/>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550233201"/>
      </p:ext>
    </p:extLst>
  </p:cSld>
  <p:clrMapOvr>
    <a:masterClrMapping/>
  </p:clrMapOvr>
  <mc:AlternateContent xmlns:mc="http://schemas.openxmlformats.org/markup-compatibility/2006" xmlns:p14="http://schemas.microsoft.com/office/powerpoint/2010/main">
    <mc:Choice Requires="p14">
      <p:transition spd="slow" p14:dur="1300" advTm="0">
        <p14:pan dir="u"/>
      </p:transition>
    </mc:Choice>
    <mc:Fallback xmlns="">
      <p:transition spd="slow" advTm="0">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7"/>
          <p:cNvSpPr txBox="1"/>
          <p:nvPr/>
        </p:nvSpPr>
        <p:spPr>
          <a:xfrm>
            <a:off x="4595494" y="304800"/>
            <a:ext cx="3024505" cy="369332"/>
          </a:xfrm>
          <a:prstGeom prst="rect">
            <a:avLst/>
          </a:prstGeom>
          <a:noFill/>
        </p:spPr>
        <p:txBody>
          <a:bodyPr wrap="square" rtlCol="0">
            <a:spAutoFit/>
          </a:bodyPr>
          <a:lstStyle/>
          <a:p>
            <a:pPr algn="dist"/>
            <a:r>
              <a:rPr lang="zh-CN" altLang="en-US" dirty="0">
                <a:solidFill>
                  <a:schemeClr val="tx1">
                    <a:lumMod val="75000"/>
                    <a:lumOff val="25000"/>
                  </a:schemeClr>
                </a:solidFill>
                <a:latin typeface="字魂105号-简雅黑" panose="00000500000000000000" pitchFamily="2" charset="-122"/>
                <a:ea typeface="字魂105号-简雅黑" panose="00000500000000000000" pitchFamily="2" charset="-122"/>
                <a:cs typeface="字魂105号-简雅黑" panose="00000500000000000000" pitchFamily="2" charset="-122"/>
                <a:sym typeface="字魂105号-简雅黑" panose="00000500000000000000" pitchFamily="2" charset="-122"/>
              </a:rPr>
              <a:t>点击动作在不同区域的控制</a:t>
            </a:r>
            <a:endParaRPr lang="zh-CN" altLang="en-US" sz="1800" dirty="0">
              <a:solidFill>
                <a:schemeClr val="tx1">
                  <a:lumMod val="75000"/>
                  <a:lumOff val="25000"/>
                </a:schemeClr>
              </a:solidFill>
              <a:latin typeface="字魂105号-简雅黑" panose="00000500000000000000" pitchFamily="2" charset="-122"/>
              <a:ea typeface="字魂105号-简雅黑" panose="00000500000000000000" pitchFamily="2" charset="-122"/>
              <a:cs typeface="字魂105号-简雅黑" panose="00000500000000000000" pitchFamily="2" charset="-122"/>
              <a:sym typeface="字魂105号-简雅黑" panose="00000500000000000000" pitchFamily="2" charset="-122"/>
            </a:endParaRPr>
          </a:p>
        </p:txBody>
      </p:sp>
      <p:cxnSp>
        <p:nvCxnSpPr>
          <p:cNvPr id="11" name="直接连接符 10"/>
          <p:cNvCxnSpPr/>
          <p:nvPr/>
        </p:nvCxnSpPr>
        <p:spPr>
          <a:xfrm>
            <a:off x="23495" y="535305"/>
            <a:ext cx="4572000" cy="0"/>
          </a:xfrm>
          <a:prstGeom prst="line">
            <a:avLst/>
          </a:prstGeom>
          <a:ln>
            <a:solidFill>
              <a:srgbClr val="3F3F3F"/>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7620000" y="535305"/>
            <a:ext cx="4572000" cy="0"/>
          </a:xfrm>
          <a:prstGeom prst="line">
            <a:avLst/>
          </a:prstGeom>
          <a:ln>
            <a:solidFill>
              <a:srgbClr val="3F3F3F"/>
            </a:solidFill>
          </a:ln>
        </p:spPr>
        <p:style>
          <a:lnRef idx="1">
            <a:schemeClr val="accent1"/>
          </a:lnRef>
          <a:fillRef idx="0">
            <a:schemeClr val="accent1"/>
          </a:fillRef>
          <a:effectRef idx="0">
            <a:schemeClr val="accent1"/>
          </a:effectRef>
          <a:fontRef idx="minor">
            <a:schemeClr val="tx1"/>
          </a:fontRef>
        </p:style>
      </p:cxnSp>
      <p:pic>
        <p:nvPicPr>
          <p:cNvPr id="6" name="图片 5">
            <a:extLst>
              <a:ext uri="{FF2B5EF4-FFF2-40B4-BE49-F238E27FC236}">
                <a16:creationId xmlns:a16="http://schemas.microsoft.com/office/drawing/2014/main" id="{E184CD72-29B3-8238-A58B-EF45657B0FF6}"/>
              </a:ext>
            </a:extLst>
          </p:cNvPr>
          <p:cNvPicPr>
            <a:picLocks noChangeAspect="1"/>
          </p:cNvPicPr>
          <p:nvPr/>
        </p:nvPicPr>
        <p:blipFill rotWithShape="1">
          <a:blip r:embed="rId2">
            <a:extLst>
              <a:ext uri="{28A0092B-C50C-407E-A947-70E740481C1C}">
                <a14:useLocalDpi xmlns:a14="http://schemas.microsoft.com/office/drawing/2010/main" val="0"/>
              </a:ext>
            </a:extLst>
          </a:blip>
          <a:srcRect l="3565" r="37901"/>
          <a:stretch/>
        </p:blipFill>
        <p:spPr bwMode="auto">
          <a:xfrm>
            <a:off x="530942" y="957610"/>
            <a:ext cx="5299588" cy="5595590"/>
          </a:xfrm>
          <a:prstGeom prst="rect">
            <a:avLst/>
          </a:prstGeom>
          <a:noFill/>
          <a:ln>
            <a:noFill/>
          </a:ln>
        </p:spPr>
      </p:pic>
      <p:pic>
        <p:nvPicPr>
          <p:cNvPr id="7" name="图片 6">
            <a:extLst>
              <a:ext uri="{FF2B5EF4-FFF2-40B4-BE49-F238E27FC236}">
                <a16:creationId xmlns:a16="http://schemas.microsoft.com/office/drawing/2014/main" id="{F314A4F5-EFB9-48E8-A657-C7C227DBCC48}"/>
              </a:ext>
            </a:extLst>
          </p:cNvPr>
          <p:cNvPicPr>
            <a:picLocks noChangeAspect="1"/>
          </p:cNvPicPr>
          <p:nvPr/>
        </p:nvPicPr>
        <p:blipFill rotWithShape="1">
          <a:blip r:embed="rId3">
            <a:extLst>
              <a:ext uri="{28A0092B-C50C-407E-A947-70E740481C1C}">
                <a14:useLocalDpi xmlns:a14="http://schemas.microsoft.com/office/drawing/2010/main" val="0"/>
              </a:ext>
            </a:extLst>
          </a:blip>
          <a:srcRect l="7255" r="12891"/>
          <a:stretch/>
        </p:blipFill>
        <p:spPr bwMode="auto">
          <a:xfrm>
            <a:off x="6971071" y="957610"/>
            <a:ext cx="4717426" cy="3378415"/>
          </a:xfrm>
          <a:prstGeom prst="rect">
            <a:avLst/>
          </a:prstGeom>
          <a:noFill/>
          <a:ln>
            <a:noFill/>
          </a:ln>
        </p:spPr>
      </p:pic>
      <p:pic>
        <p:nvPicPr>
          <p:cNvPr id="8" name="图片 7">
            <a:extLst>
              <a:ext uri="{FF2B5EF4-FFF2-40B4-BE49-F238E27FC236}">
                <a16:creationId xmlns:a16="http://schemas.microsoft.com/office/drawing/2014/main" id="{0B17B521-A3A0-9707-6255-CDF9BBAD3A6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971071" y="4336026"/>
            <a:ext cx="4765649" cy="2217174"/>
          </a:xfrm>
          <a:prstGeom prst="rect">
            <a:avLst/>
          </a:prstGeom>
          <a:noFill/>
          <a:ln>
            <a:noFill/>
          </a:ln>
        </p:spPr>
      </p:pic>
    </p:spTree>
    <p:extLst>
      <p:ext uri="{BB962C8B-B14F-4D97-AF65-F5344CB8AC3E}">
        <p14:creationId xmlns:p14="http://schemas.microsoft.com/office/powerpoint/2010/main" val="2913157820"/>
      </p:ext>
    </p:extLst>
  </p:cSld>
  <p:clrMapOvr>
    <a:masterClrMapping/>
  </p:clrMapOvr>
  <mc:AlternateContent xmlns:mc="http://schemas.openxmlformats.org/markup-compatibility/2006" xmlns:p14="http://schemas.microsoft.com/office/powerpoint/2010/main">
    <mc:Choice Requires="p14">
      <p:transition spd="slow" p14:dur="1300" advTm="0">
        <p14:pan dir="u"/>
      </p:transition>
    </mc:Choice>
    <mc:Fallback xmlns="">
      <p:transition spd="slow" advTm="0">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7"/>
          <p:cNvSpPr txBox="1"/>
          <p:nvPr/>
        </p:nvSpPr>
        <p:spPr>
          <a:xfrm>
            <a:off x="4595494" y="304800"/>
            <a:ext cx="3024505" cy="369332"/>
          </a:xfrm>
          <a:prstGeom prst="rect">
            <a:avLst/>
          </a:prstGeom>
          <a:noFill/>
        </p:spPr>
        <p:txBody>
          <a:bodyPr wrap="square" rtlCol="0">
            <a:spAutoFit/>
          </a:bodyPr>
          <a:lstStyle/>
          <a:p>
            <a:pPr algn="dist"/>
            <a:r>
              <a:rPr lang="zh-CN" altLang="en-US" dirty="0">
                <a:solidFill>
                  <a:schemeClr val="tx1">
                    <a:lumMod val="75000"/>
                    <a:lumOff val="25000"/>
                  </a:schemeClr>
                </a:solidFill>
                <a:latin typeface="字魂105号-简雅黑" panose="00000500000000000000" pitchFamily="2" charset="-122"/>
                <a:ea typeface="字魂105号-简雅黑" panose="00000500000000000000" pitchFamily="2" charset="-122"/>
                <a:cs typeface="字魂105号-简雅黑" panose="00000500000000000000" pitchFamily="2" charset="-122"/>
                <a:sym typeface="字魂105号-简雅黑" panose="00000500000000000000" pitchFamily="2" charset="-122"/>
              </a:rPr>
              <a:t>固定组件的可视化</a:t>
            </a:r>
            <a:endParaRPr lang="zh-CN" altLang="en-US" sz="1800" dirty="0">
              <a:solidFill>
                <a:schemeClr val="tx1">
                  <a:lumMod val="75000"/>
                  <a:lumOff val="25000"/>
                </a:schemeClr>
              </a:solidFill>
              <a:latin typeface="字魂105号-简雅黑" panose="00000500000000000000" pitchFamily="2" charset="-122"/>
              <a:ea typeface="字魂105号-简雅黑" panose="00000500000000000000" pitchFamily="2" charset="-122"/>
              <a:cs typeface="字魂105号-简雅黑" panose="00000500000000000000" pitchFamily="2" charset="-122"/>
              <a:sym typeface="字魂105号-简雅黑" panose="00000500000000000000" pitchFamily="2" charset="-122"/>
            </a:endParaRPr>
          </a:p>
        </p:txBody>
      </p:sp>
      <p:cxnSp>
        <p:nvCxnSpPr>
          <p:cNvPr id="11" name="直接连接符 10"/>
          <p:cNvCxnSpPr/>
          <p:nvPr/>
        </p:nvCxnSpPr>
        <p:spPr>
          <a:xfrm>
            <a:off x="23495" y="535305"/>
            <a:ext cx="4572000" cy="0"/>
          </a:xfrm>
          <a:prstGeom prst="line">
            <a:avLst/>
          </a:prstGeom>
          <a:ln>
            <a:solidFill>
              <a:srgbClr val="3F3F3F"/>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7620000" y="535305"/>
            <a:ext cx="4572000" cy="0"/>
          </a:xfrm>
          <a:prstGeom prst="line">
            <a:avLst/>
          </a:prstGeom>
          <a:ln>
            <a:solidFill>
              <a:srgbClr val="3F3F3F"/>
            </a:solidFill>
          </a:ln>
        </p:spPr>
        <p:style>
          <a:lnRef idx="1">
            <a:schemeClr val="accent1"/>
          </a:lnRef>
          <a:fillRef idx="0">
            <a:schemeClr val="accent1"/>
          </a:fillRef>
          <a:effectRef idx="0">
            <a:schemeClr val="accent1"/>
          </a:effectRef>
          <a:fontRef idx="minor">
            <a:schemeClr val="tx1"/>
          </a:fontRef>
        </p:style>
      </p:cxnSp>
      <p:pic>
        <p:nvPicPr>
          <p:cNvPr id="2" name="图片 1">
            <a:extLst>
              <a:ext uri="{FF2B5EF4-FFF2-40B4-BE49-F238E27FC236}">
                <a16:creationId xmlns:a16="http://schemas.microsoft.com/office/drawing/2014/main" id="{CDBFAFF3-ECB1-0324-E091-D0173444BB2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85158" y="927100"/>
            <a:ext cx="11605346" cy="5513029"/>
          </a:xfrm>
          <a:prstGeom prst="rect">
            <a:avLst/>
          </a:prstGeom>
          <a:noFill/>
          <a:ln>
            <a:noFill/>
          </a:ln>
        </p:spPr>
      </p:pic>
    </p:spTree>
    <p:extLst>
      <p:ext uri="{BB962C8B-B14F-4D97-AF65-F5344CB8AC3E}">
        <p14:creationId xmlns:p14="http://schemas.microsoft.com/office/powerpoint/2010/main" val="58341084"/>
      </p:ext>
    </p:extLst>
  </p:cSld>
  <p:clrMapOvr>
    <a:masterClrMapping/>
  </p:clrMapOvr>
  <mc:AlternateContent xmlns:mc="http://schemas.openxmlformats.org/markup-compatibility/2006" xmlns:p14="http://schemas.microsoft.com/office/powerpoint/2010/main">
    <mc:Choice Requires="p14">
      <p:transition spd="slow" p14:dur="1300" advTm="0">
        <p14:pan dir="u"/>
      </p:transition>
    </mc:Choice>
    <mc:Fallback xmlns="">
      <p:transition spd="slow" advTm="0">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7"/>
          <p:cNvSpPr txBox="1"/>
          <p:nvPr/>
        </p:nvSpPr>
        <p:spPr>
          <a:xfrm>
            <a:off x="4595494" y="304800"/>
            <a:ext cx="3024505" cy="369332"/>
          </a:xfrm>
          <a:prstGeom prst="rect">
            <a:avLst/>
          </a:prstGeom>
          <a:noFill/>
        </p:spPr>
        <p:txBody>
          <a:bodyPr wrap="square" rtlCol="0">
            <a:spAutoFit/>
          </a:bodyPr>
          <a:lstStyle/>
          <a:p>
            <a:pPr algn="dist"/>
            <a:r>
              <a:rPr lang="zh-CN" altLang="en-US" dirty="0">
                <a:solidFill>
                  <a:schemeClr val="tx1">
                    <a:lumMod val="75000"/>
                    <a:lumOff val="25000"/>
                  </a:schemeClr>
                </a:solidFill>
                <a:latin typeface="字魂105号-简雅黑" panose="00000500000000000000" pitchFamily="2" charset="-122"/>
                <a:ea typeface="字魂105号-简雅黑" panose="00000500000000000000" pitchFamily="2" charset="-122"/>
                <a:cs typeface="字魂105号-简雅黑" panose="00000500000000000000" pitchFamily="2" charset="-122"/>
                <a:sym typeface="字魂105号-简雅黑" panose="00000500000000000000" pitchFamily="2" charset="-122"/>
              </a:rPr>
              <a:t>固定组件的可视化</a:t>
            </a:r>
            <a:endParaRPr lang="zh-CN" altLang="en-US" sz="1800" dirty="0">
              <a:solidFill>
                <a:schemeClr val="tx1">
                  <a:lumMod val="75000"/>
                  <a:lumOff val="25000"/>
                </a:schemeClr>
              </a:solidFill>
              <a:latin typeface="字魂105号-简雅黑" panose="00000500000000000000" pitchFamily="2" charset="-122"/>
              <a:ea typeface="字魂105号-简雅黑" panose="00000500000000000000" pitchFamily="2" charset="-122"/>
              <a:cs typeface="字魂105号-简雅黑" panose="00000500000000000000" pitchFamily="2" charset="-122"/>
              <a:sym typeface="字魂105号-简雅黑" panose="00000500000000000000" pitchFamily="2" charset="-122"/>
            </a:endParaRPr>
          </a:p>
        </p:txBody>
      </p:sp>
      <p:cxnSp>
        <p:nvCxnSpPr>
          <p:cNvPr id="11" name="直接连接符 10"/>
          <p:cNvCxnSpPr/>
          <p:nvPr/>
        </p:nvCxnSpPr>
        <p:spPr>
          <a:xfrm>
            <a:off x="23495" y="535305"/>
            <a:ext cx="4572000" cy="0"/>
          </a:xfrm>
          <a:prstGeom prst="line">
            <a:avLst/>
          </a:prstGeom>
          <a:ln>
            <a:solidFill>
              <a:srgbClr val="3F3F3F"/>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7620000" y="535305"/>
            <a:ext cx="4572000" cy="0"/>
          </a:xfrm>
          <a:prstGeom prst="line">
            <a:avLst/>
          </a:prstGeom>
          <a:ln>
            <a:solidFill>
              <a:srgbClr val="3F3F3F"/>
            </a:solidFill>
          </a:ln>
        </p:spPr>
        <p:style>
          <a:lnRef idx="1">
            <a:schemeClr val="accent1"/>
          </a:lnRef>
          <a:fillRef idx="0">
            <a:schemeClr val="accent1"/>
          </a:fillRef>
          <a:effectRef idx="0">
            <a:schemeClr val="accent1"/>
          </a:effectRef>
          <a:fontRef idx="minor">
            <a:schemeClr val="tx1"/>
          </a:fontRef>
        </p:style>
      </p:cxnSp>
      <p:pic>
        <p:nvPicPr>
          <p:cNvPr id="3" name="图片 2">
            <a:extLst>
              <a:ext uri="{FF2B5EF4-FFF2-40B4-BE49-F238E27FC236}">
                <a16:creationId xmlns:a16="http://schemas.microsoft.com/office/drawing/2014/main" id="{CC5D4154-CBCE-6353-F4E7-B308AA90A13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90832" y="1406081"/>
            <a:ext cx="11010336" cy="4571931"/>
          </a:xfrm>
          <a:prstGeom prst="rect">
            <a:avLst/>
          </a:prstGeom>
          <a:noFill/>
          <a:ln>
            <a:noFill/>
          </a:ln>
        </p:spPr>
      </p:pic>
    </p:spTree>
    <p:extLst>
      <p:ext uri="{BB962C8B-B14F-4D97-AF65-F5344CB8AC3E}">
        <p14:creationId xmlns:p14="http://schemas.microsoft.com/office/powerpoint/2010/main" val="2228826392"/>
      </p:ext>
    </p:extLst>
  </p:cSld>
  <p:clrMapOvr>
    <a:masterClrMapping/>
  </p:clrMapOvr>
  <mc:AlternateContent xmlns:mc="http://schemas.openxmlformats.org/markup-compatibility/2006" xmlns:p14="http://schemas.microsoft.com/office/powerpoint/2010/main">
    <mc:Choice Requires="p14">
      <p:transition spd="slow" p14:dur="1300" advTm="0">
        <p14:pan dir="u"/>
      </p:transition>
    </mc:Choice>
    <mc:Fallback xmlns="">
      <p:transition spd="slow" advTm="0">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 name="图片 62" descr="灰色线条背景"/>
          <p:cNvPicPr>
            <a:picLocks noChangeAspect="1"/>
          </p:cNvPicPr>
          <p:nvPr/>
        </p:nvPicPr>
        <p:blipFill>
          <a:blip r:embed="rId2"/>
          <a:srcRect l="15713" t="64470" r="32922" b="8998"/>
          <a:stretch>
            <a:fillRect/>
          </a:stretch>
        </p:blipFill>
        <p:spPr>
          <a:xfrm>
            <a:off x="2560320" y="3216275"/>
            <a:ext cx="9768205" cy="3641725"/>
          </a:xfrm>
          <a:prstGeom prst="rect">
            <a:avLst/>
          </a:prstGeom>
        </p:spPr>
      </p:pic>
      <p:sp>
        <p:nvSpPr>
          <p:cNvPr id="28" name="任意多边形: 形状 27"/>
          <p:cNvSpPr/>
          <p:nvPr/>
        </p:nvSpPr>
        <p:spPr>
          <a:xfrm>
            <a:off x="0" y="-20955"/>
            <a:ext cx="3870960" cy="6898005"/>
          </a:xfrm>
          <a:custGeom>
            <a:avLst/>
            <a:gdLst>
              <a:gd name="connsiteX0" fmla="*/ 0 w 5101701"/>
              <a:gd name="connsiteY0" fmla="*/ 0 h 6878896"/>
              <a:gd name="connsiteX1" fmla="*/ 3099572 w 5101701"/>
              <a:gd name="connsiteY1" fmla="*/ 0 h 6878896"/>
              <a:gd name="connsiteX2" fmla="*/ 3205616 w 5101701"/>
              <a:gd name="connsiteY2" fmla="*/ 60974 h 6878896"/>
              <a:gd name="connsiteX3" fmla="*/ 5101701 w 5101701"/>
              <a:gd name="connsiteY3" fmla="*/ 3429000 h 6878896"/>
              <a:gd name="connsiteX4" fmla="*/ 3205616 w 5101701"/>
              <a:gd name="connsiteY4" fmla="*/ 6797026 h 6878896"/>
              <a:gd name="connsiteX5" fmla="*/ 3063231 w 5101701"/>
              <a:gd name="connsiteY5" fmla="*/ 6878896 h 6878896"/>
              <a:gd name="connsiteX6" fmla="*/ 0 w 5101701"/>
              <a:gd name="connsiteY6" fmla="*/ 6878896 h 6878896"/>
              <a:gd name="connsiteX7" fmla="*/ 0 w 5101701"/>
              <a:gd name="connsiteY7" fmla="*/ 0 h 687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01701" h="6878896">
                <a:moveTo>
                  <a:pt x="0" y="0"/>
                </a:moveTo>
                <a:lnTo>
                  <a:pt x="3099572" y="0"/>
                </a:lnTo>
                <a:lnTo>
                  <a:pt x="3205616" y="60974"/>
                </a:lnTo>
                <a:cubicBezTo>
                  <a:pt x="4342364" y="751678"/>
                  <a:pt x="5101701" y="2001663"/>
                  <a:pt x="5101701" y="3429000"/>
                </a:cubicBezTo>
                <a:cubicBezTo>
                  <a:pt x="5101701" y="4856337"/>
                  <a:pt x="4342364" y="6106321"/>
                  <a:pt x="3205616" y="6797026"/>
                </a:cubicBezTo>
                <a:lnTo>
                  <a:pt x="3063231" y="6878896"/>
                </a:lnTo>
                <a:lnTo>
                  <a:pt x="0" y="6878896"/>
                </a:lnTo>
                <a:lnTo>
                  <a:pt x="0" y="0"/>
                </a:lnTo>
                <a:close/>
              </a:path>
            </a:pathLst>
          </a:custGeom>
          <a:solidFill>
            <a:srgbClr val="3F3F3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字魂105号-简雅黑" panose="00000500000000000000" pitchFamily="2" charset="-122"/>
              <a:ea typeface="字魂105号-简雅黑" panose="00000500000000000000" pitchFamily="2" charset="-122"/>
              <a:cs typeface="字魂105号-简雅黑" panose="00000500000000000000" pitchFamily="2" charset="-122"/>
              <a:sym typeface="字魂105号-简雅黑" panose="00000500000000000000" pitchFamily="2" charset="-122"/>
            </a:endParaRPr>
          </a:p>
        </p:txBody>
      </p:sp>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rcRect t="18308" b="18308"/>
          <a:stretch>
            <a:fillRect/>
          </a:stretch>
        </p:blipFill>
        <p:spPr>
          <a:xfrm>
            <a:off x="2560320" y="1878330"/>
            <a:ext cx="3212465" cy="3079750"/>
          </a:xfrm>
          <a:prstGeom prst="ellipse">
            <a:avLst/>
          </a:prstGeom>
          <a:ln w="63500">
            <a:solidFill>
              <a:schemeClr val="bg1"/>
            </a:solidFill>
          </a:ln>
          <a:effectLst>
            <a:outerShdw blurRad="63500" sx="102000" sy="102000" algn="ctr" rotWithShape="0">
              <a:prstClr val="black">
                <a:alpha val="40000"/>
              </a:prstClr>
            </a:outerShdw>
          </a:effectLst>
        </p:spPr>
      </p:pic>
      <p:sp>
        <p:nvSpPr>
          <p:cNvPr id="6170" name="任意多边形: 形状 6169"/>
          <p:cNvSpPr/>
          <p:nvPr/>
        </p:nvSpPr>
        <p:spPr>
          <a:xfrm>
            <a:off x="10422255" y="0"/>
            <a:ext cx="1769745" cy="1729105"/>
          </a:xfrm>
          <a:custGeom>
            <a:avLst/>
            <a:gdLst>
              <a:gd name="connsiteX0" fmla="*/ 69718 w 2359238"/>
              <a:gd name="connsiteY0" fmla="*/ 0 h 2239647"/>
              <a:gd name="connsiteX1" fmla="*/ 919065 w 2359238"/>
              <a:gd name="connsiteY1" fmla="*/ 0 h 2239647"/>
              <a:gd name="connsiteX2" fmla="*/ 903714 w 2359238"/>
              <a:gd name="connsiteY2" fmla="*/ 25268 h 2239647"/>
              <a:gd name="connsiteX3" fmla="*/ 787052 w 2359238"/>
              <a:gd name="connsiteY3" fmla="*/ 486003 h 2239647"/>
              <a:gd name="connsiteX4" fmla="*/ 1753644 w 2359238"/>
              <a:gd name="connsiteY4" fmla="*/ 1452595 h 2239647"/>
              <a:gd name="connsiteX5" fmla="*/ 2294075 w 2359238"/>
              <a:gd name="connsiteY5" fmla="*/ 1287516 h 2239647"/>
              <a:gd name="connsiteX6" fmla="*/ 2359238 w 2359238"/>
              <a:gd name="connsiteY6" fmla="*/ 1233752 h 2239647"/>
              <a:gd name="connsiteX7" fmla="*/ 2359238 w 2359238"/>
              <a:gd name="connsiteY7" fmla="*/ 2130021 h 2239647"/>
              <a:gd name="connsiteX8" fmla="*/ 2275124 w 2359238"/>
              <a:gd name="connsiteY8" fmla="*/ 2160807 h 2239647"/>
              <a:gd name="connsiteX9" fmla="*/ 1753644 w 2359238"/>
              <a:gd name="connsiteY9" fmla="*/ 2239647 h 2239647"/>
              <a:gd name="connsiteX10" fmla="*/ 0 w 2359238"/>
              <a:gd name="connsiteY10" fmla="*/ 486003 h 2239647"/>
              <a:gd name="connsiteX11" fmla="*/ 35628 w 2359238"/>
              <a:gd name="connsiteY11" fmla="*/ 132583 h 2239647"/>
              <a:gd name="connsiteX12" fmla="*/ 69718 w 2359238"/>
              <a:gd name="connsiteY12" fmla="*/ 0 h 2239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59238" h="2239647">
                <a:moveTo>
                  <a:pt x="69718" y="0"/>
                </a:moveTo>
                <a:lnTo>
                  <a:pt x="919065" y="0"/>
                </a:lnTo>
                <a:lnTo>
                  <a:pt x="903714" y="25268"/>
                </a:lnTo>
                <a:cubicBezTo>
                  <a:pt x="829314" y="162227"/>
                  <a:pt x="787052" y="319180"/>
                  <a:pt x="787052" y="486003"/>
                </a:cubicBezTo>
                <a:cubicBezTo>
                  <a:pt x="787052" y="1019837"/>
                  <a:pt x="1219810" y="1452595"/>
                  <a:pt x="1753644" y="1452595"/>
                </a:cubicBezTo>
                <a:cubicBezTo>
                  <a:pt x="1953832" y="1452595"/>
                  <a:pt x="2139806" y="1391738"/>
                  <a:pt x="2294075" y="1287516"/>
                </a:cubicBezTo>
                <a:lnTo>
                  <a:pt x="2359238" y="1233752"/>
                </a:lnTo>
                <a:lnTo>
                  <a:pt x="2359238" y="2130021"/>
                </a:lnTo>
                <a:lnTo>
                  <a:pt x="2275124" y="2160807"/>
                </a:lnTo>
                <a:cubicBezTo>
                  <a:pt x="2110389" y="2212045"/>
                  <a:pt x="1935240" y="2239647"/>
                  <a:pt x="1753644" y="2239647"/>
                </a:cubicBezTo>
                <a:cubicBezTo>
                  <a:pt x="785133" y="2239647"/>
                  <a:pt x="0" y="1454514"/>
                  <a:pt x="0" y="486003"/>
                </a:cubicBezTo>
                <a:cubicBezTo>
                  <a:pt x="0" y="364939"/>
                  <a:pt x="12268" y="246741"/>
                  <a:pt x="35628" y="132583"/>
                </a:cubicBezTo>
                <a:lnTo>
                  <a:pt x="69718" y="0"/>
                </a:lnTo>
                <a:close/>
              </a:path>
            </a:pathLst>
          </a:custGeom>
          <a:solidFill>
            <a:srgbClr val="3F3F3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字魂105号-简雅黑" panose="00000500000000000000" pitchFamily="2" charset="-122"/>
              <a:ea typeface="字魂105号-简雅黑" panose="00000500000000000000" pitchFamily="2" charset="-122"/>
              <a:cs typeface="字魂105号-简雅黑" panose="00000500000000000000" pitchFamily="2" charset="-122"/>
              <a:sym typeface="字魂105号-简雅黑" panose="00000500000000000000" pitchFamily="2" charset="-122"/>
            </a:endParaRPr>
          </a:p>
        </p:txBody>
      </p:sp>
      <p:sp>
        <p:nvSpPr>
          <p:cNvPr id="273" name="文本框 272"/>
          <p:cNvSpPr txBox="1"/>
          <p:nvPr/>
        </p:nvSpPr>
        <p:spPr>
          <a:xfrm>
            <a:off x="6503670" y="3095625"/>
            <a:ext cx="4033520" cy="645160"/>
          </a:xfrm>
          <a:prstGeom prst="rect">
            <a:avLst/>
          </a:prstGeom>
          <a:noFill/>
        </p:spPr>
        <p:txBody>
          <a:bodyPr wrap="square" rtlCol="0">
            <a:spAutoFit/>
          </a:bodyPr>
          <a:lstStyle/>
          <a:p>
            <a:pPr algn="dist"/>
            <a:r>
              <a:rPr lang="zh-CN" altLang="en-US" sz="3600" dirty="0">
                <a:solidFill>
                  <a:schemeClr val="tx1">
                    <a:lumMod val="75000"/>
                    <a:lumOff val="25000"/>
                  </a:schemeClr>
                </a:solidFill>
                <a:latin typeface="字魂105号-简雅黑" panose="00000500000000000000" pitchFamily="2" charset="-122"/>
                <a:ea typeface="字魂105号-简雅黑" panose="00000500000000000000" pitchFamily="2" charset="-122"/>
                <a:cs typeface="字魂105号-简雅黑" panose="00000500000000000000" pitchFamily="2" charset="-122"/>
                <a:sym typeface="字魂105号-简雅黑" panose="00000500000000000000" pitchFamily="2" charset="-122"/>
              </a:rPr>
              <a:t>使用说明</a:t>
            </a:r>
          </a:p>
        </p:txBody>
      </p:sp>
      <p:sp>
        <p:nvSpPr>
          <p:cNvPr id="40" name="矩形 39"/>
          <p:cNvSpPr/>
          <p:nvPr/>
        </p:nvSpPr>
        <p:spPr>
          <a:xfrm>
            <a:off x="6503669" y="2010410"/>
            <a:ext cx="4033519" cy="923330"/>
          </a:xfrm>
          <a:prstGeom prst="rect">
            <a:avLst/>
          </a:prstGeom>
          <a:ln>
            <a:noFill/>
          </a:ln>
        </p:spPr>
        <p:txBody>
          <a:bodyPr wrap="square">
            <a:spAutoFit/>
          </a:bodyPr>
          <a:lstStyle/>
          <a:p>
            <a:pPr algn="l" defTabSz="914400"/>
            <a:r>
              <a:rPr lang="en-US" altLang="zh-CN" sz="5400" b="1" dirty="0">
                <a:solidFill>
                  <a:schemeClr val="tx1">
                    <a:lumMod val="75000"/>
                    <a:lumOff val="25000"/>
                  </a:schemeClr>
                </a:solidFill>
                <a:latin typeface="字魂105号-简雅黑" panose="00000500000000000000" pitchFamily="2" charset="-122"/>
                <a:ea typeface="字魂105号-简雅黑" panose="00000500000000000000" pitchFamily="2" charset="-122"/>
                <a:cs typeface="字魂105号-简雅黑" panose="00000500000000000000" pitchFamily="2" charset="-122"/>
                <a:sym typeface="字魂105号-简雅黑" panose="00000500000000000000" pitchFamily="2" charset="-122"/>
              </a:rPr>
              <a:t>PART 05</a:t>
            </a:r>
          </a:p>
        </p:txBody>
      </p:sp>
    </p:spTree>
    <p:extLst>
      <p:ext uri="{BB962C8B-B14F-4D97-AF65-F5344CB8AC3E}">
        <p14:creationId xmlns:p14="http://schemas.microsoft.com/office/powerpoint/2010/main" val="157533727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0">
        <p15:prstTrans prst="wind"/>
      </p:transition>
    </mc:Choice>
    <mc:Fallback xmlns="">
      <p:transition spd="slow" advTm="0">
        <p:fade/>
      </p:transition>
    </mc:Fallback>
  </mc:AlternateContent>
  <p:timing>
    <p:tnLst>
      <p:par>
        <p:cTn id="1" dur="indefinite" restart="never" fill="hold"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grpId="0" nodeType="afterEffect">
                                  <p:stCondLst>
                                    <p:cond delay="0"/>
                                  </p:stCondLst>
                                  <p:childTnLst>
                                    <p:set>
                                      <p:cBhvr>
                                        <p:cTn id="6" dur="1" fill="hold">
                                          <p:stCondLst>
                                            <p:cond delay="0"/>
                                          </p:stCondLst>
                                        </p:cTn>
                                        <p:tgtEl>
                                          <p:spTgt spid="273"/>
                                        </p:tgtEl>
                                        <p:attrNameLst>
                                          <p:attrName>style.visibility</p:attrName>
                                        </p:attrNameLst>
                                      </p:cBhvr>
                                      <p:to>
                                        <p:strVal val="visible"/>
                                      </p:to>
                                    </p:set>
                                    <p:animEffect transition="in" filter="strips(downRight)">
                                      <p:cBhvr>
                                        <p:cTn id="7" dur="1000"/>
                                        <p:tgtEl>
                                          <p:spTgt spid="27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1" nodeType="clickEffect">
                                  <p:stCondLst>
                                    <p:cond delay="0"/>
                                  </p:stCondLst>
                                  <p:childTnLst>
                                    <p:set>
                                      <p:cBhvr>
                                        <p:cTn id="11" dur="1" fill="hold">
                                          <p:stCondLst>
                                            <p:cond delay="0"/>
                                          </p:stCondLst>
                                        </p:cTn>
                                        <p:tgtEl>
                                          <p:spTgt spid="273"/>
                                        </p:tgtEl>
                                        <p:attrNameLst>
                                          <p:attrName>style.visibility</p:attrName>
                                        </p:attrNameLst>
                                      </p:cBhvr>
                                      <p:to>
                                        <p:strVal val="visible"/>
                                      </p:to>
                                    </p:set>
                                    <p:anim calcmode="lin" valueType="num">
                                      <p:cBhvr additive="base">
                                        <p:cTn id="12" dur="500" fill="hold"/>
                                        <p:tgtEl>
                                          <p:spTgt spid="273"/>
                                        </p:tgtEl>
                                        <p:attrNameLst>
                                          <p:attrName>ppt_x</p:attrName>
                                        </p:attrNameLst>
                                      </p:cBhvr>
                                      <p:tavLst>
                                        <p:tav tm="0">
                                          <p:val>
                                            <p:strVal val="#ppt_x"/>
                                          </p:val>
                                        </p:tav>
                                        <p:tav tm="100000">
                                          <p:val>
                                            <p:strVal val="#ppt_x"/>
                                          </p:val>
                                        </p:tav>
                                      </p:tavLst>
                                    </p:anim>
                                    <p:anim calcmode="lin" valueType="num">
                                      <p:cBhvr additive="base">
                                        <p:cTn id="13" dur="500" fill="hold"/>
                                        <p:tgtEl>
                                          <p:spTgt spid="273"/>
                                        </p:tgtEl>
                                        <p:attrNameLst>
                                          <p:attrName>ppt_y</p:attrName>
                                        </p:attrNameLst>
                                      </p:cBhvr>
                                      <p:tavLst>
                                        <p:tav tm="0">
                                          <p:val>
                                            <p:strVal val="1+#ppt_h/2"/>
                                          </p:val>
                                        </p:tav>
                                        <p:tav tm="100000">
                                          <p:val>
                                            <p:strVal val="#ppt_y"/>
                                          </p:val>
                                        </p:tav>
                                      </p:tavLst>
                                    </p:anim>
                                  </p:childTnLst>
                                </p:cTn>
                              </p:par>
                              <p:par>
                                <p:cTn id="14" presetID="2" presetClass="entr" presetSubtype="4" fill="hold" grpId="0" nodeType="withEffect">
                                  <p:stCondLst>
                                    <p:cond delay="0"/>
                                  </p:stCondLst>
                                  <p:childTnLst>
                                    <p:set>
                                      <p:cBhvr>
                                        <p:cTn id="15" dur="1" fill="hold">
                                          <p:stCondLst>
                                            <p:cond delay="0"/>
                                          </p:stCondLst>
                                        </p:cTn>
                                        <p:tgtEl>
                                          <p:spTgt spid="40"/>
                                        </p:tgtEl>
                                        <p:attrNameLst>
                                          <p:attrName>style.visibility</p:attrName>
                                        </p:attrNameLst>
                                      </p:cBhvr>
                                      <p:to>
                                        <p:strVal val="visible"/>
                                      </p:to>
                                    </p:set>
                                    <p:anim calcmode="lin" valueType="num">
                                      <p:cBhvr additive="base">
                                        <p:cTn id="16" dur="500" fill="hold"/>
                                        <p:tgtEl>
                                          <p:spTgt spid="40"/>
                                        </p:tgtEl>
                                        <p:attrNameLst>
                                          <p:attrName>ppt_x</p:attrName>
                                        </p:attrNameLst>
                                      </p:cBhvr>
                                      <p:tavLst>
                                        <p:tav tm="0">
                                          <p:val>
                                            <p:strVal val="#ppt_x"/>
                                          </p:val>
                                        </p:tav>
                                        <p:tav tm="100000">
                                          <p:val>
                                            <p:strVal val="#ppt_x"/>
                                          </p:val>
                                        </p:tav>
                                      </p:tavLst>
                                    </p:anim>
                                    <p:anim calcmode="lin" valueType="num">
                                      <p:cBhvr additive="base">
                                        <p:cTn id="17"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3" grpId="0"/>
      <p:bldP spid="273" grpId="1"/>
      <p:bldP spid="40"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p:cNvSpPr/>
          <p:nvPr/>
        </p:nvSpPr>
        <p:spPr>
          <a:xfrm>
            <a:off x="608485" y="1997373"/>
            <a:ext cx="2195945" cy="4325320"/>
          </a:xfrm>
          <a:prstGeom prst="rect">
            <a:avLst/>
          </a:prstGeom>
          <a:solidFill>
            <a:schemeClr val="bg1"/>
          </a:solidFill>
          <a:ln>
            <a:noFill/>
          </a:ln>
          <a:effectLst>
            <a:outerShdw blurRad="1016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latin typeface="字魂105号-简雅黑" panose="00000500000000000000" pitchFamily="2" charset="-122"/>
              <a:ea typeface="字魂105号-简雅黑" panose="00000500000000000000" pitchFamily="2" charset="-122"/>
              <a:cs typeface="字魂105号-简雅黑" panose="00000500000000000000" pitchFamily="2" charset="-122"/>
              <a:sym typeface="字魂105号-简雅黑" panose="00000500000000000000" pitchFamily="2" charset="-122"/>
            </a:endParaRPr>
          </a:p>
        </p:txBody>
      </p:sp>
      <p:sp>
        <p:nvSpPr>
          <p:cNvPr id="16" name="iṧḻîḑè"/>
          <p:cNvSpPr/>
          <p:nvPr/>
        </p:nvSpPr>
        <p:spPr>
          <a:xfrm>
            <a:off x="984331" y="2312192"/>
            <a:ext cx="1474848" cy="432000"/>
          </a:xfrm>
          <a:prstGeom prst="roundRect">
            <a:avLst>
              <a:gd name="adj" fmla="val 50000"/>
            </a:avLst>
          </a:prstGeom>
          <a:solidFill>
            <a:srgbClr val="3F3F3F"/>
          </a:solidFill>
          <a:ln w="19050" cap="flat">
            <a:noFill/>
            <a:prstDash val="solid"/>
            <a:miter/>
          </a:ln>
        </p:spPr>
        <p:txBody>
          <a:bodyPr rtlCol="0" anchor="ctr"/>
          <a:lstStyle/>
          <a:p>
            <a:pPr marL="0" indent="0" algn="dist">
              <a:buNone/>
            </a:pPr>
            <a:r>
              <a:rPr lang="zh-CN" altLang="en-US" sz="2000" b="1" noProof="0" dirty="0">
                <a:solidFill>
                  <a:schemeClr val="bg1"/>
                </a:solidFill>
                <a:latin typeface="字魂105号-简雅黑" panose="00000500000000000000" pitchFamily="2" charset="-122"/>
                <a:ea typeface="字魂105号-简雅黑" panose="00000500000000000000" pitchFamily="2" charset="-122"/>
                <a:cs typeface="字魂105号-简雅黑" panose="00000500000000000000" pitchFamily="2" charset="-122"/>
                <a:sym typeface="字魂105号-简雅黑" panose="00000500000000000000" pitchFamily="2" charset="-122"/>
              </a:rPr>
              <a:t>模式切换</a:t>
            </a:r>
            <a:endParaRPr kumimoji="0" lang="zh-CN" altLang="en-US" sz="2000" b="1" i="0" u="none" strike="noStrike" kern="1200" cap="none" spc="0" normalizeH="0" baseline="0" noProof="0" dirty="0">
              <a:ln>
                <a:noFill/>
              </a:ln>
              <a:solidFill>
                <a:schemeClr val="bg1"/>
              </a:solidFill>
              <a:effectLst/>
              <a:uLnTx/>
              <a:uFillTx/>
              <a:latin typeface="字魂105号-简雅黑" panose="00000500000000000000" pitchFamily="2" charset="-122"/>
              <a:ea typeface="字魂105号-简雅黑" panose="00000500000000000000" pitchFamily="2" charset="-122"/>
              <a:cs typeface="字魂105号-简雅黑" panose="00000500000000000000" pitchFamily="2" charset="-122"/>
              <a:sym typeface="字魂105号-简雅黑" panose="00000500000000000000" pitchFamily="2" charset="-122"/>
            </a:endParaRPr>
          </a:p>
        </p:txBody>
      </p:sp>
      <p:sp>
        <p:nvSpPr>
          <p:cNvPr id="19" name="文本框 18"/>
          <p:cNvSpPr txBox="1"/>
          <p:nvPr/>
        </p:nvSpPr>
        <p:spPr>
          <a:xfrm>
            <a:off x="636591" y="2906683"/>
            <a:ext cx="2181152" cy="3231654"/>
          </a:xfrm>
          <a:prstGeom prst="rect">
            <a:avLst/>
          </a:prstGeom>
          <a:noFill/>
        </p:spPr>
        <p:txBody>
          <a:bodyPr wrap="square" rtlCol="0">
            <a:spAutoFit/>
          </a:bodyPr>
          <a:lstStyle/>
          <a:p>
            <a:r>
              <a:rPr lang="en-US" altLang="zh-CN" sz="1200" dirty="0">
                <a:latin typeface="微软雅黑" panose="020B0503020204020204" pitchFamily="34" charset="-122"/>
                <a:ea typeface="微软雅黑" panose="020B0503020204020204" pitchFamily="34" charset="-122"/>
              </a:rPr>
              <a:t>Tab</a:t>
            </a:r>
            <a:r>
              <a:rPr lang="zh-CN" altLang="zh-CN" sz="1200" dirty="0">
                <a:latin typeface="微软雅黑" panose="020B0503020204020204" pitchFamily="34" charset="-122"/>
                <a:ea typeface="微软雅黑" panose="020B0503020204020204" pitchFamily="34" charset="-122"/>
              </a:rPr>
              <a:t>实现模式之间的循环切换。</a:t>
            </a:r>
          </a:p>
          <a:p>
            <a:r>
              <a:rPr lang="en-US" altLang="zh-CN" sz="1200" dirty="0">
                <a:latin typeface="微软雅黑" panose="020B0503020204020204" pitchFamily="34" charset="-122"/>
                <a:ea typeface="微软雅黑" panose="020B0503020204020204" pitchFamily="34" charset="-122"/>
              </a:rPr>
              <a:t>5</a:t>
            </a:r>
            <a:r>
              <a:rPr lang="zh-CN" altLang="zh-CN" sz="1200" dirty="0">
                <a:latin typeface="微软雅黑" panose="020B0503020204020204" pitchFamily="34" charset="-122"/>
                <a:ea typeface="微软雅黑" panose="020B0503020204020204" pitchFamily="34" charset="-122"/>
              </a:rPr>
              <a:t>个模式分别为</a:t>
            </a:r>
            <a:r>
              <a:rPr lang="zh-CN" altLang="en-US" sz="1200" dirty="0">
                <a:latin typeface="微软雅黑" panose="020B0503020204020204" pitchFamily="34" charset="-122"/>
                <a:ea typeface="微软雅黑" panose="020B0503020204020204" pitchFamily="34" charset="-122"/>
              </a:rPr>
              <a:t>：</a:t>
            </a:r>
            <a:endParaRPr lang="en-US" altLang="zh-CN" sz="1200" dirty="0">
              <a:latin typeface="微软雅黑" panose="020B0503020204020204" pitchFamily="34" charset="-122"/>
              <a:ea typeface="微软雅黑" panose="020B0503020204020204" pitchFamily="34" charset="-122"/>
            </a:endParaRPr>
          </a:p>
          <a:p>
            <a:endParaRPr lang="en-US" altLang="zh-CN" sz="1200" dirty="0">
              <a:latin typeface="微软雅黑" panose="020B0503020204020204" pitchFamily="34" charset="-122"/>
              <a:ea typeface="微软雅黑" panose="020B0503020204020204" pitchFamily="34" charset="-122"/>
            </a:endParaRPr>
          </a:p>
          <a:p>
            <a:r>
              <a:rPr lang="en-US" altLang="zh-CN" sz="1200" dirty="0">
                <a:latin typeface="微软雅黑" panose="020B0503020204020204" pitchFamily="34" charset="-122"/>
                <a:ea typeface="微软雅黑" panose="020B0503020204020204" pitchFamily="34" charset="-122"/>
              </a:rPr>
              <a:t>gesture-identify</a:t>
            </a:r>
          </a:p>
          <a:p>
            <a:r>
              <a:rPr lang="zh-CN" altLang="zh-CN" sz="1200" dirty="0">
                <a:latin typeface="微软雅黑" panose="020B0503020204020204" pitchFamily="34" charset="-122"/>
                <a:ea typeface="微软雅黑" panose="020B0503020204020204" pitchFamily="34" charset="-122"/>
              </a:rPr>
              <a:t>（角度约束手势识别）</a:t>
            </a:r>
            <a:endParaRPr lang="en-US" altLang="zh-CN" sz="1200" dirty="0">
              <a:latin typeface="微软雅黑" panose="020B0503020204020204" pitchFamily="34" charset="-122"/>
              <a:ea typeface="微软雅黑" panose="020B0503020204020204" pitchFamily="34" charset="-122"/>
            </a:endParaRPr>
          </a:p>
          <a:p>
            <a:endParaRPr lang="en-US" altLang="zh-CN" sz="1200" dirty="0">
              <a:latin typeface="微软雅黑" panose="020B0503020204020204" pitchFamily="34" charset="-122"/>
              <a:ea typeface="微软雅黑" panose="020B0503020204020204" pitchFamily="34" charset="-122"/>
            </a:endParaRPr>
          </a:p>
          <a:p>
            <a:r>
              <a:rPr lang="en-US" altLang="zh-CN" sz="1200" dirty="0">
                <a:latin typeface="微软雅黑" panose="020B0503020204020204" pitchFamily="34" charset="-122"/>
                <a:ea typeface="微软雅黑" panose="020B0503020204020204" pitchFamily="34" charset="-122"/>
              </a:rPr>
              <a:t>hand-control-volume</a:t>
            </a:r>
          </a:p>
          <a:p>
            <a:r>
              <a:rPr lang="zh-CN" altLang="en-US" sz="1200" dirty="0">
                <a:latin typeface="微软雅黑" panose="020B0503020204020204" pitchFamily="34" charset="-122"/>
                <a:ea typeface="微软雅黑" panose="020B0503020204020204" pitchFamily="34" charset="-122"/>
              </a:rPr>
              <a:t>（</a:t>
            </a:r>
            <a:r>
              <a:rPr lang="zh-CN" altLang="zh-CN" sz="1200" dirty="0">
                <a:latin typeface="微软雅黑" panose="020B0503020204020204" pitchFamily="34" charset="-122"/>
                <a:ea typeface="微软雅黑" panose="020B0503020204020204" pitchFamily="34" charset="-122"/>
              </a:rPr>
              <a:t>手势控制音量）</a:t>
            </a:r>
            <a:endParaRPr lang="en-US" altLang="zh-CN" sz="1200" dirty="0">
              <a:latin typeface="微软雅黑" panose="020B0503020204020204" pitchFamily="34" charset="-122"/>
              <a:ea typeface="微软雅黑" panose="020B0503020204020204" pitchFamily="34" charset="-122"/>
            </a:endParaRPr>
          </a:p>
          <a:p>
            <a:endParaRPr lang="en-US" altLang="zh-CN" sz="1200" dirty="0">
              <a:latin typeface="微软雅黑" panose="020B0503020204020204" pitchFamily="34" charset="-122"/>
              <a:ea typeface="微软雅黑" panose="020B0503020204020204" pitchFamily="34" charset="-122"/>
            </a:endParaRPr>
          </a:p>
          <a:p>
            <a:r>
              <a:rPr lang="en-US" altLang="zh-CN" sz="1200" dirty="0">
                <a:latin typeface="微软雅黑" panose="020B0503020204020204" pitchFamily="34" charset="-122"/>
                <a:ea typeface="微软雅黑" panose="020B0503020204020204" pitchFamily="34" charset="-122"/>
              </a:rPr>
              <a:t>hand-control-brightness</a:t>
            </a:r>
            <a:r>
              <a:rPr lang="zh-CN" altLang="zh-CN" sz="1200" dirty="0">
                <a:latin typeface="微软雅黑" panose="020B0503020204020204" pitchFamily="34" charset="-122"/>
                <a:ea typeface="微软雅黑" panose="020B0503020204020204" pitchFamily="34" charset="-122"/>
              </a:rPr>
              <a:t>（手势控制亮度）</a:t>
            </a:r>
            <a:endParaRPr lang="en-US" altLang="zh-CN" sz="1200" dirty="0">
              <a:latin typeface="微软雅黑" panose="020B0503020204020204" pitchFamily="34" charset="-122"/>
              <a:ea typeface="微软雅黑" panose="020B0503020204020204" pitchFamily="34" charset="-122"/>
            </a:endParaRPr>
          </a:p>
          <a:p>
            <a:endParaRPr lang="en-US" altLang="zh-CN" sz="1200" dirty="0">
              <a:latin typeface="微软雅黑" panose="020B0503020204020204" pitchFamily="34" charset="-122"/>
              <a:ea typeface="微软雅黑" panose="020B0503020204020204" pitchFamily="34" charset="-122"/>
            </a:endParaRPr>
          </a:p>
          <a:p>
            <a:r>
              <a:rPr lang="en-US" altLang="zh-CN" sz="1200" dirty="0">
                <a:latin typeface="微软雅黑" panose="020B0503020204020204" pitchFamily="34" charset="-122"/>
                <a:ea typeface="微软雅黑" panose="020B0503020204020204" pitchFamily="34" charset="-122"/>
              </a:rPr>
              <a:t>gesture-identify2</a:t>
            </a:r>
          </a:p>
          <a:p>
            <a:r>
              <a:rPr lang="zh-CN" altLang="zh-CN" sz="1200" dirty="0">
                <a:latin typeface="微软雅黑" panose="020B0503020204020204" pitchFamily="34" charset="-122"/>
                <a:ea typeface="微软雅黑" panose="020B0503020204020204" pitchFamily="34" charset="-122"/>
              </a:rPr>
              <a:t>（训练分类器手势识别）</a:t>
            </a:r>
            <a:endParaRPr lang="en-US" altLang="zh-CN" sz="1200" dirty="0">
              <a:latin typeface="微软雅黑" panose="020B0503020204020204" pitchFamily="34" charset="-122"/>
              <a:ea typeface="微软雅黑" panose="020B0503020204020204" pitchFamily="34" charset="-122"/>
            </a:endParaRPr>
          </a:p>
          <a:p>
            <a:endParaRPr lang="en-US" altLang="zh-CN" sz="1200" dirty="0">
              <a:latin typeface="微软雅黑" panose="020B0503020204020204" pitchFamily="34" charset="-122"/>
              <a:ea typeface="微软雅黑" panose="020B0503020204020204" pitchFamily="34" charset="-122"/>
            </a:endParaRPr>
          </a:p>
          <a:p>
            <a:r>
              <a:rPr lang="en-US" altLang="zh-CN" sz="1200" dirty="0">
                <a:latin typeface="微软雅黑" panose="020B0503020204020204" pitchFamily="34" charset="-122"/>
                <a:ea typeface="微软雅黑" panose="020B0503020204020204" pitchFamily="34" charset="-122"/>
              </a:rPr>
              <a:t>Paint</a:t>
            </a:r>
          </a:p>
          <a:p>
            <a:r>
              <a:rPr lang="zh-CN" altLang="zh-CN" sz="1200" dirty="0">
                <a:latin typeface="微软雅黑" panose="020B0503020204020204" pitchFamily="34" charset="-122"/>
                <a:ea typeface="微软雅黑" panose="020B0503020204020204" pitchFamily="34" charset="-122"/>
              </a:rPr>
              <a:t>（画板）；</a:t>
            </a:r>
          </a:p>
        </p:txBody>
      </p:sp>
      <p:sp>
        <p:nvSpPr>
          <p:cNvPr id="22" name="TextBox 7"/>
          <p:cNvSpPr txBox="1"/>
          <p:nvPr/>
        </p:nvSpPr>
        <p:spPr>
          <a:xfrm>
            <a:off x="4692015" y="304800"/>
            <a:ext cx="2807970" cy="460375"/>
          </a:xfrm>
          <a:prstGeom prst="rect">
            <a:avLst/>
          </a:prstGeom>
          <a:noFill/>
        </p:spPr>
        <p:txBody>
          <a:bodyPr wrap="square" rtlCol="0">
            <a:spAutoFit/>
          </a:bodyPr>
          <a:lstStyle/>
          <a:p>
            <a:pPr algn="dist"/>
            <a:r>
              <a:rPr lang="zh-CN" altLang="en-US" sz="2400" dirty="0">
                <a:solidFill>
                  <a:schemeClr val="tx1">
                    <a:lumMod val="75000"/>
                    <a:lumOff val="25000"/>
                  </a:schemeClr>
                </a:solidFill>
                <a:latin typeface="字魂105号-简雅黑" panose="00000500000000000000" pitchFamily="2" charset="-122"/>
                <a:ea typeface="字魂105号-简雅黑" panose="00000500000000000000" pitchFamily="2" charset="-122"/>
                <a:cs typeface="字魂105号-简雅黑" panose="00000500000000000000" pitchFamily="2" charset="-122"/>
                <a:sym typeface="字魂105号-简雅黑" panose="00000500000000000000" pitchFamily="2" charset="-122"/>
              </a:rPr>
              <a:t>使用说明</a:t>
            </a:r>
          </a:p>
        </p:txBody>
      </p:sp>
      <p:cxnSp>
        <p:nvCxnSpPr>
          <p:cNvPr id="23" name="直接连接符 22"/>
          <p:cNvCxnSpPr/>
          <p:nvPr/>
        </p:nvCxnSpPr>
        <p:spPr>
          <a:xfrm>
            <a:off x="23495" y="535305"/>
            <a:ext cx="4572000" cy="0"/>
          </a:xfrm>
          <a:prstGeom prst="line">
            <a:avLst/>
          </a:prstGeom>
          <a:ln>
            <a:solidFill>
              <a:srgbClr val="3F3F3F"/>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a:off x="7620000" y="535305"/>
            <a:ext cx="4572000" cy="0"/>
          </a:xfrm>
          <a:prstGeom prst="line">
            <a:avLst/>
          </a:prstGeom>
          <a:ln>
            <a:solidFill>
              <a:srgbClr val="3F3F3F"/>
            </a:solidFill>
          </a:ln>
        </p:spPr>
        <p:style>
          <a:lnRef idx="1">
            <a:schemeClr val="accent1"/>
          </a:lnRef>
          <a:fillRef idx="0">
            <a:schemeClr val="accent1"/>
          </a:fillRef>
          <a:effectRef idx="0">
            <a:schemeClr val="accent1"/>
          </a:effectRef>
          <a:fontRef idx="minor">
            <a:schemeClr val="tx1"/>
          </a:fontRef>
        </p:style>
      </p:cxnSp>
      <p:sp>
        <p:nvSpPr>
          <p:cNvPr id="2" name="矩形 1">
            <a:extLst>
              <a:ext uri="{FF2B5EF4-FFF2-40B4-BE49-F238E27FC236}">
                <a16:creationId xmlns:a16="http://schemas.microsoft.com/office/drawing/2014/main" id="{D4DC4D43-CAAE-37D2-356F-F430D07E77E8}"/>
              </a:ext>
            </a:extLst>
          </p:cNvPr>
          <p:cNvSpPr/>
          <p:nvPr/>
        </p:nvSpPr>
        <p:spPr>
          <a:xfrm>
            <a:off x="3463891" y="1997373"/>
            <a:ext cx="2195945" cy="4325318"/>
          </a:xfrm>
          <a:prstGeom prst="rect">
            <a:avLst/>
          </a:prstGeom>
          <a:solidFill>
            <a:schemeClr val="bg1"/>
          </a:solidFill>
          <a:ln>
            <a:noFill/>
          </a:ln>
          <a:effectLst>
            <a:outerShdw blurRad="1016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latin typeface="字魂105号-简雅黑" panose="00000500000000000000" pitchFamily="2" charset="-122"/>
              <a:ea typeface="字魂105号-简雅黑" panose="00000500000000000000" pitchFamily="2" charset="-122"/>
              <a:cs typeface="字魂105号-简雅黑" panose="00000500000000000000" pitchFamily="2" charset="-122"/>
              <a:sym typeface="字魂105号-简雅黑" panose="00000500000000000000" pitchFamily="2" charset="-122"/>
            </a:endParaRPr>
          </a:p>
        </p:txBody>
      </p:sp>
      <p:sp>
        <p:nvSpPr>
          <p:cNvPr id="3" name="iṧḻîḑè">
            <a:extLst>
              <a:ext uri="{FF2B5EF4-FFF2-40B4-BE49-F238E27FC236}">
                <a16:creationId xmlns:a16="http://schemas.microsoft.com/office/drawing/2014/main" id="{31B15956-A60D-5FFB-78D2-52C97D3FD22B}"/>
              </a:ext>
            </a:extLst>
          </p:cNvPr>
          <p:cNvSpPr/>
          <p:nvPr/>
        </p:nvSpPr>
        <p:spPr>
          <a:xfrm>
            <a:off x="3835458" y="2312192"/>
            <a:ext cx="1474848" cy="432000"/>
          </a:xfrm>
          <a:prstGeom prst="roundRect">
            <a:avLst>
              <a:gd name="adj" fmla="val 50000"/>
            </a:avLst>
          </a:prstGeom>
          <a:solidFill>
            <a:srgbClr val="3F3F3F"/>
          </a:solidFill>
          <a:ln w="19050" cap="flat">
            <a:noFill/>
            <a:prstDash val="solid"/>
            <a:miter/>
          </a:ln>
        </p:spPr>
        <p:txBody>
          <a:bodyPr rtlCol="0" anchor="ctr"/>
          <a:lstStyle/>
          <a:p>
            <a:pPr marL="0" indent="0" algn="dist">
              <a:buNone/>
            </a:pPr>
            <a:r>
              <a:rPr lang="zh-CN" altLang="en-US" sz="2000" b="1" dirty="0">
                <a:solidFill>
                  <a:schemeClr val="bg1"/>
                </a:solidFill>
                <a:latin typeface="字魂105号-简雅黑" panose="00000500000000000000" pitchFamily="2" charset="-122"/>
                <a:ea typeface="字魂105号-简雅黑" panose="00000500000000000000" pitchFamily="2" charset="-122"/>
                <a:cs typeface="字魂105号-简雅黑" panose="00000500000000000000" pitchFamily="2" charset="-122"/>
                <a:sym typeface="字魂105号-简雅黑" panose="00000500000000000000" pitchFamily="2" charset="-122"/>
              </a:rPr>
              <a:t>手势种类</a:t>
            </a:r>
            <a:endParaRPr kumimoji="0" lang="zh-CN" altLang="en-US" sz="2000" b="1" i="0" u="none" strike="noStrike" kern="1200" cap="none" spc="0" normalizeH="0" baseline="0" noProof="0" dirty="0">
              <a:ln>
                <a:noFill/>
              </a:ln>
              <a:solidFill>
                <a:schemeClr val="bg1"/>
              </a:solidFill>
              <a:effectLst/>
              <a:uLnTx/>
              <a:uFillTx/>
              <a:latin typeface="字魂105号-简雅黑" panose="00000500000000000000" pitchFamily="2" charset="-122"/>
              <a:ea typeface="字魂105号-简雅黑" panose="00000500000000000000" pitchFamily="2" charset="-122"/>
              <a:cs typeface="字魂105号-简雅黑" panose="00000500000000000000" pitchFamily="2" charset="-122"/>
              <a:sym typeface="字魂105号-简雅黑" panose="00000500000000000000" pitchFamily="2" charset="-122"/>
            </a:endParaRPr>
          </a:p>
        </p:txBody>
      </p:sp>
      <p:sp>
        <p:nvSpPr>
          <p:cNvPr id="4" name="文本框 3">
            <a:extLst>
              <a:ext uri="{FF2B5EF4-FFF2-40B4-BE49-F238E27FC236}">
                <a16:creationId xmlns:a16="http://schemas.microsoft.com/office/drawing/2014/main" id="{8CD502CF-D5D9-256B-5258-056D55D3892B}"/>
              </a:ext>
            </a:extLst>
          </p:cNvPr>
          <p:cNvSpPr txBox="1"/>
          <p:nvPr/>
        </p:nvSpPr>
        <p:spPr>
          <a:xfrm>
            <a:off x="3450578" y="2906683"/>
            <a:ext cx="2181152" cy="3416320"/>
          </a:xfrm>
          <a:prstGeom prst="rect">
            <a:avLst/>
          </a:prstGeom>
          <a:noFill/>
        </p:spPr>
        <p:txBody>
          <a:bodyPr wrap="square" rtlCol="0">
            <a:spAutoFit/>
          </a:bodyPr>
          <a:lstStyle/>
          <a:p>
            <a:r>
              <a:rPr lang="zh-CN" altLang="zh-CN" sz="1200" dirty="0">
                <a:latin typeface="微软雅黑" panose="020B0503020204020204" pitchFamily="34" charset="-122"/>
                <a:ea typeface="微软雅黑" panose="020B0503020204020204" pitchFamily="34" charset="-122"/>
              </a:rPr>
              <a:t>由于部分手势的数据集图片数不够用于训练，</a:t>
            </a:r>
            <a:r>
              <a:rPr lang="en-US" altLang="zh-CN" sz="1200" dirty="0">
                <a:latin typeface="微软雅黑" panose="020B0503020204020204" pitchFamily="34" charset="-122"/>
                <a:ea typeface="微软雅黑" panose="020B0503020204020204" pitchFamily="34" charset="-122"/>
              </a:rPr>
              <a:t>gesture-identify</a:t>
            </a:r>
            <a:r>
              <a:rPr lang="zh-CN" altLang="zh-CN" sz="1200" dirty="0">
                <a:latin typeface="微软雅黑" panose="020B0503020204020204" pitchFamily="34" charset="-122"/>
                <a:ea typeface="微软雅黑" panose="020B0503020204020204" pitchFamily="34" charset="-122"/>
              </a:rPr>
              <a:t>和</a:t>
            </a:r>
            <a:r>
              <a:rPr lang="en-US" altLang="zh-CN" sz="1200" dirty="0">
                <a:latin typeface="微软雅黑" panose="020B0503020204020204" pitchFamily="34" charset="-122"/>
                <a:ea typeface="微软雅黑" panose="020B0503020204020204" pitchFamily="34" charset="-122"/>
              </a:rPr>
              <a:t>gesture-identify2</a:t>
            </a:r>
            <a:r>
              <a:rPr lang="zh-CN" altLang="zh-CN" sz="1200" dirty="0">
                <a:latin typeface="微软雅黑" panose="020B0503020204020204" pitchFamily="34" charset="-122"/>
                <a:ea typeface="微软雅黑" panose="020B0503020204020204" pitchFamily="34" charset="-122"/>
              </a:rPr>
              <a:t>能够识别的手势不同，能够识别的种类数均为</a:t>
            </a:r>
            <a:r>
              <a:rPr lang="en-US" altLang="zh-CN" sz="1200" dirty="0">
                <a:latin typeface="微软雅黑" panose="020B0503020204020204" pitchFamily="34" charset="-122"/>
                <a:ea typeface="微软雅黑" panose="020B0503020204020204" pitchFamily="34" charset="-122"/>
              </a:rPr>
              <a:t>14</a:t>
            </a:r>
            <a:r>
              <a:rPr lang="zh-CN" altLang="zh-CN" sz="1200" dirty="0">
                <a:latin typeface="微软雅黑" panose="020B0503020204020204" pitchFamily="34" charset="-122"/>
                <a:ea typeface="微软雅黑" panose="020B0503020204020204" pitchFamily="34" charset="-122"/>
              </a:rPr>
              <a:t>类。</a:t>
            </a:r>
            <a:endParaRPr lang="en-US" altLang="zh-CN" sz="1200" dirty="0">
              <a:latin typeface="微软雅黑" panose="020B0503020204020204" pitchFamily="34" charset="-122"/>
              <a:ea typeface="微软雅黑" panose="020B0503020204020204" pitchFamily="34" charset="-122"/>
            </a:endParaRPr>
          </a:p>
          <a:p>
            <a:endParaRPr lang="zh-CN" altLang="zh-CN" sz="1200" dirty="0">
              <a:latin typeface="微软雅黑" panose="020B0503020204020204" pitchFamily="34" charset="-122"/>
              <a:ea typeface="微软雅黑" panose="020B0503020204020204" pitchFamily="34" charset="-122"/>
            </a:endParaRPr>
          </a:p>
          <a:p>
            <a:r>
              <a:rPr lang="en-US" altLang="zh-CN" sz="1200" dirty="0">
                <a:latin typeface="微软雅黑" panose="020B0503020204020204" pitchFamily="34" charset="-122"/>
                <a:ea typeface="微软雅黑" panose="020B0503020204020204" pitchFamily="34" charset="-122"/>
              </a:rPr>
              <a:t>gesture-identify</a:t>
            </a:r>
            <a:r>
              <a:rPr lang="zh-CN" altLang="zh-CN" sz="1200" dirty="0">
                <a:latin typeface="微软雅黑" panose="020B0503020204020204" pitchFamily="34" charset="-122"/>
                <a:ea typeface="微软雅黑" panose="020B0503020204020204" pitchFamily="34" charset="-122"/>
              </a:rPr>
              <a:t>：</a:t>
            </a:r>
            <a:r>
              <a:rPr lang="en-US" altLang="zh-CN" sz="1200" dirty="0">
                <a:latin typeface="微软雅黑" panose="020B0503020204020204" pitchFamily="34" charset="-122"/>
                <a:ea typeface="微软雅黑" panose="020B0503020204020204" pitchFamily="34" charset="-122"/>
              </a:rPr>
              <a:t>fist</a:t>
            </a:r>
            <a:r>
              <a:rPr lang="zh-CN" altLang="zh-CN" sz="1200" dirty="0">
                <a:latin typeface="微软雅黑" panose="020B0503020204020204" pitchFamily="34" charset="-122"/>
                <a:ea typeface="微软雅黑" panose="020B0503020204020204" pitchFamily="34" charset="-122"/>
              </a:rPr>
              <a:t>，</a:t>
            </a:r>
            <a:r>
              <a:rPr lang="en-US" altLang="zh-CN" sz="1200" dirty="0">
                <a:latin typeface="微软雅黑" panose="020B0503020204020204" pitchFamily="34" charset="-122"/>
                <a:ea typeface="微软雅黑" panose="020B0503020204020204" pitchFamily="34" charset="-122"/>
              </a:rPr>
              <a:t>five</a:t>
            </a:r>
            <a:r>
              <a:rPr lang="zh-CN" altLang="zh-CN" sz="1200" dirty="0">
                <a:latin typeface="微软雅黑" panose="020B0503020204020204" pitchFamily="34" charset="-122"/>
                <a:ea typeface="微软雅黑" panose="020B0503020204020204" pitchFamily="34" charset="-122"/>
              </a:rPr>
              <a:t>，</a:t>
            </a:r>
            <a:r>
              <a:rPr lang="en-US" altLang="zh-CN" sz="1200" dirty="0">
                <a:latin typeface="微软雅黑" panose="020B0503020204020204" pitchFamily="34" charset="-122"/>
                <a:ea typeface="微软雅黑" panose="020B0503020204020204" pitchFamily="34" charset="-122"/>
              </a:rPr>
              <a:t>gun</a:t>
            </a:r>
            <a:r>
              <a:rPr lang="zh-CN" altLang="zh-CN" sz="1200" dirty="0">
                <a:latin typeface="微软雅黑" panose="020B0503020204020204" pitchFamily="34" charset="-122"/>
                <a:ea typeface="微软雅黑" panose="020B0503020204020204" pitchFamily="34" charset="-122"/>
              </a:rPr>
              <a:t>，</a:t>
            </a:r>
            <a:r>
              <a:rPr lang="en-US" altLang="zh-CN" sz="1200" dirty="0">
                <a:latin typeface="微软雅黑" panose="020B0503020204020204" pitchFamily="34" charset="-122"/>
                <a:ea typeface="微软雅黑" panose="020B0503020204020204" pitchFamily="34" charset="-122"/>
              </a:rPr>
              <a:t>love</a:t>
            </a:r>
            <a:r>
              <a:rPr lang="zh-CN" altLang="zh-CN" sz="1200" dirty="0">
                <a:latin typeface="微软雅黑" panose="020B0503020204020204" pitchFamily="34" charset="-122"/>
                <a:ea typeface="微软雅黑" panose="020B0503020204020204" pitchFamily="34" charset="-122"/>
              </a:rPr>
              <a:t>，</a:t>
            </a:r>
            <a:r>
              <a:rPr lang="en-US" altLang="zh-CN" sz="1200" dirty="0">
                <a:latin typeface="微软雅黑" panose="020B0503020204020204" pitchFamily="34" charset="-122"/>
                <a:ea typeface="微软雅黑" panose="020B0503020204020204" pitchFamily="34" charset="-122"/>
              </a:rPr>
              <a:t>one</a:t>
            </a:r>
            <a:r>
              <a:rPr lang="zh-CN" altLang="zh-CN" sz="1200" dirty="0">
                <a:latin typeface="微软雅黑" panose="020B0503020204020204" pitchFamily="34" charset="-122"/>
                <a:ea typeface="微软雅黑" panose="020B0503020204020204" pitchFamily="34" charset="-122"/>
              </a:rPr>
              <a:t>，</a:t>
            </a:r>
            <a:r>
              <a:rPr lang="en-US" altLang="zh-CN" sz="1200" dirty="0">
                <a:latin typeface="微软雅黑" panose="020B0503020204020204" pitchFamily="34" charset="-122"/>
                <a:ea typeface="微软雅黑" panose="020B0503020204020204" pitchFamily="34" charset="-122"/>
              </a:rPr>
              <a:t>six</a:t>
            </a:r>
            <a:r>
              <a:rPr lang="zh-CN" altLang="zh-CN" sz="1200" dirty="0">
                <a:latin typeface="微软雅黑" panose="020B0503020204020204" pitchFamily="34" charset="-122"/>
                <a:ea typeface="微软雅黑" panose="020B0503020204020204" pitchFamily="34" charset="-122"/>
              </a:rPr>
              <a:t>，</a:t>
            </a:r>
            <a:r>
              <a:rPr lang="en-US" altLang="zh-CN" sz="1200" dirty="0">
                <a:latin typeface="微软雅黑" panose="020B0503020204020204" pitchFamily="34" charset="-122"/>
                <a:ea typeface="微软雅黑" panose="020B0503020204020204" pitchFamily="34" charset="-122"/>
              </a:rPr>
              <a:t>three</a:t>
            </a:r>
            <a:r>
              <a:rPr lang="zh-CN" altLang="zh-CN" sz="1200" dirty="0">
                <a:latin typeface="微软雅黑" panose="020B0503020204020204" pitchFamily="34" charset="-122"/>
                <a:ea typeface="微软雅黑" panose="020B0503020204020204" pitchFamily="34" charset="-122"/>
              </a:rPr>
              <a:t>，</a:t>
            </a:r>
            <a:r>
              <a:rPr lang="en-US" altLang="zh-CN" sz="1200" dirty="0" err="1">
                <a:latin typeface="微软雅黑" panose="020B0503020204020204" pitchFamily="34" charset="-122"/>
                <a:ea typeface="微软雅黑" panose="020B0503020204020204" pitchFamily="34" charset="-122"/>
              </a:rPr>
              <a:t>thumbUp</a:t>
            </a:r>
            <a:r>
              <a:rPr lang="zh-CN" altLang="zh-CN" sz="1200" dirty="0">
                <a:latin typeface="微软雅黑" panose="020B0503020204020204" pitchFamily="34" charset="-122"/>
                <a:ea typeface="微软雅黑" panose="020B0503020204020204" pitchFamily="34" charset="-122"/>
              </a:rPr>
              <a:t>，</a:t>
            </a:r>
            <a:r>
              <a:rPr lang="en-US" altLang="zh-CN" sz="1200" dirty="0">
                <a:latin typeface="微软雅黑" panose="020B0503020204020204" pitchFamily="34" charset="-122"/>
                <a:ea typeface="微软雅黑" panose="020B0503020204020204" pitchFamily="34" charset="-122"/>
              </a:rPr>
              <a:t>two</a:t>
            </a:r>
          </a:p>
          <a:p>
            <a:endParaRPr lang="zh-CN" altLang="zh-CN" sz="1200" dirty="0">
              <a:latin typeface="微软雅黑" panose="020B0503020204020204" pitchFamily="34" charset="-122"/>
              <a:ea typeface="微软雅黑" panose="020B0503020204020204" pitchFamily="34" charset="-122"/>
            </a:endParaRPr>
          </a:p>
          <a:p>
            <a:r>
              <a:rPr lang="en-US" altLang="zh-CN" sz="1200" dirty="0">
                <a:latin typeface="微软雅黑" panose="020B0503020204020204" pitchFamily="34" charset="-122"/>
                <a:ea typeface="微软雅黑" panose="020B0503020204020204" pitchFamily="34" charset="-122"/>
              </a:rPr>
              <a:t>gesture-identify2</a:t>
            </a:r>
            <a:r>
              <a:rPr lang="zh-CN" altLang="zh-CN" sz="1200" dirty="0">
                <a:latin typeface="微软雅黑" panose="020B0503020204020204" pitchFamily="34" charset="-122"/>
                <a:ea typeface="微软雅黑" panose="020B0503020204020204" pitchFamily="34" charset="-122"/>
              </a:rPr>
              <a:t>：</a:t>
            </a:r>
            <a:r>
              <a:rPr lang="en-US" altLang="zh-CN" sz="1200" dirty="0">
                <a:latin typeface="微软雅黑" panose="020B0503020204020204" pitchFamily="34" charset="-122"/>
                <a:ea typeface="微软雅黑" panose="020B0503020204020204" pitchFamily="34" charset="-122"/>
              </a:rPr>
              <a:t>like</a:t>
            </a:r>
            <a:r>
              <a:rPr lang="zh-CN" altLang="zh-CN" sz="1200" dirty="0">
                <a:latin typeface="微软雅黑" panose="020B0503020204020204" pitchFamily="34" charset="-122"/>
                <a:ea typeface="微软雅黑" panose="020B0503020204020204" pitchFamily="34" charset="-122"/>
              </a:rPr>
              <a:t>，</a:t>
            </a:r>
            <a:r>
              <a:rPr lang="en-US" altLang="zh-CN" sz="1200" dirty="0">
                <a:latin typeface="微软雅黑" panose="020B0503020204020204" pitchFamily="34" charset="-122"/>
                <a:ea typeface="微软雅黑" panose="020B0503020204020204" pitchFamily="34" charset="-122"/>
              </a:rPr>
              <a:t>dislike</a:t>
            </a:r>
            <a:r>
              <a:rPr lang="zh-CN" altLang="zh-CN" sz="1200" dirty="0">
                <a:latin typeface="微软雅黑" panose="020B0503020204020204" pitchFamily="34" charset="-122"/>
                <a:ea typeface="微软雅黑" panose="020B0503020204020204" pitchFamily="34" charset="-122"/>
              </a:rPr>
              <a:t>，</a:t>
            </a:r>
            <a:r>
              <a:rPr lang="en-US" altLang="zh-CN" sz="1200" dirty="0">
                <a:latin typeface="微软雅黑" panose="020B0503020204020204" pitchFamily="34" charset="-122"/>
                <a:ea typeface="微软雅黑" panose="020B0503020204020204" pitchFamily="34" charset="-122"/>
              </a:rPr>
              <a:t>fist</a:t>
            </a:r>
            <a:r>
              <a:rPr lang="zh-CN" altLang="zh-CN" sz="1200" dirty="0">
                <a:latin typeface="微软雅黑" panose="020B0503020204020204" pitchFamily="34" charset="-122"/>
                <a:ea typeface="微软雅黑" panose="020B0503020204020204" pitchFamily="34" charset="-122"/>
              </a:rPr>
              <a:t>，</a:t>
            </a:r>
            <a:r>
              <a:rPr lang="en-US" altLang="zh-CN" sz="1200" dirty="0">
                <a:latin typeface="微软雅黑" panose="020B0503020204020204" pitchFamily="34" charset="-122"/>
                <a:ea typeface="微软雅黑" panose="020B0503020204020204" pitchFamily="34" charset="-122"/>
              </a:rPr>
              <a:t>ok</a:t>
            </a:r>
            <a:r>
              <a:rPr lang="zh-CN" altLang="zh-CN" sz="1200" dirty="0">
                <a:latin typeface="微软雅黑" panose="020B0503020204020204" pitchFamily="34" charset="-122"/>
                <a:ea typeface="微软雅黑" panose="020B0503020204020204" pitchFamily="34" charset="-122"/>
              </a:rPr>
              <a:t>，</a:t>
            </a:r>
            <a:r>
              <a:rPr lang="en-US" altLang="zh-CN" sz="1200" dirty="0">
                <a:latin typeface="微软雅黑" panose="020B0503020204020204" pitchFamily="34" charset="-122"/>
                <a:ea typeface="微软雅黑" panose="020B0503020204020204" pitchFamily="34" charset="-122"/>
              </a:rPr>
              <a:t>one</a:t>
            </a:r>
            <a:r>
              <a:rPr lang="zh-CN" altLang="zh-CN" sz="1200" dirty="0">
                <a:latin typeface="微软雅黑" panose="020B0503020204020204" pitchFamily="34" charset="-122"/>
                <a:ea typeface="微软雅黑" panose="020B0503020204020204" pitchFamily="34" charset="-122"/>
              </a:rPr>
              <a:t>，</a:t>
            </a:r>
            <a:r>
              <a:rPr lang="en-US" altLang="zh-CN" sz="1200" dirty="0">
                <a:latin typeface="微软雅黑" panose="020B0503020204020204" pitchFamily="34" charset="-122"/>
                <a:ea typeface="微软雅黑" panose="020B0503020204020204" pitchFamily="34" charset="-122"/>
              </a:rPr>
              <a:t>palm</a:t>
            </a:r>
            <a:r>
              <a:rPr lang="zh-CN" altLang="zh-CN" sz="1200" dirty="0">
                <a:latin typeface="微软雅黑" panose="020B0503020204020204" pitchFamily="34" charset="-122"/>
                <a:ea typeface="微软雅黑" panose="020B0503020204020204" pitchFamily="34" charset="-122"/>
              </a:rPr>
              <a:t>，</a:t>
            </a:r>
            <a:r>
              <a:rPr lang="en-US" altLang="zh-CN" sz="1200" dirty="0">
                <a:latin typeface="微软雅黑" panose="020B0503020204020204" pitchFamily="34" charset="-122"/>
                <a:ea typeface="微软雅黑" panose="020B0503020204020204" pitchFamily="34" charset="-122"/>
              </a:rPr>
              <a:t>peace</a:t>
            </a:r>
            <a:r>
              <a:rPr lang="zh-CN" altLang="zh-CN" sz="1200" dirty="0">
                <a:latin typeface="微软雅黑" panose="020B0503020204020204" pitchFamily="34" charset="-122"/>
                <a:ea typeface="微软雅黑" panose="020B0503020204020204" pitchFamily="34" charset="-122"/>
              </a:rPr>
              <a:t>，</a:t>
            </a:r>
            <a:r>
              <a:rPr lang="en-US" altLang="zh-CN" sz="1200" dirty="0">
                <a:latin typeface="微软雅黑" panose="020B0503020204020204" pitchFamily="34" charset="-122"/>
                <a:ea typeface="微软雅黑" panose="020B0503020204020204" pitchFamily="34" charset="-122"/>
              </a:rPr>
              <a:t>stop</a:t>
            </a:r>
            <a:r>
              <a:rPr lang="zh-CN" altLang="zh-CN" sz="1200" dirty="0">
                <a:latin typeface="微软雅黑" panose="020B0503020204020204" pitchFamily="34" charset="-122"/>
                <a:ea typeface="微软雅黑" panose="020B0503020204020204" pitchFamily="34" charset="-122"/>
              </a:rPr>
              <a:t>，</a:t>
            </a:r>
            <a:r>
              <a:rPr lang="en-US" altLang="zh-CN" sz="1200" dirty="0">
                <a:latin typeface="微软雅黑" panose="020B0503020204020204" pitchFamily="34" charset="-122"/>
                <a:ea typeface="微软雅黑" panose="020B0503020204020204" pitchFamily="34" charset="-122"/>
              </a:rPr>
              <a:t>mute</a:t>
            </a:r>
            <a:r>
              <a:rPr lang="zh-CN" altLang="zh-CN" sz="1200" dirty="0">
                <a:latin typeface="微软雅黑" panose="020B0503020204020204" pitchFamily="34" charset="-122"/>
                <a:ea typeface="微软雅黑" panose="020B0503020204020204" pitchFamily="34" charset="-122"/>
              </a:rPr>
              <a:t>，</a:t>
            </a:r>
            <a:r>
              <a:rPr lang="en-US" altLang="zh-CN" sz="1200" dirty="0">
                <a:latin typeface="微软雅黑" panose="020B0503020204020204" pitchFamily="34" charset="-122"/>
                <a:ea typeface="微软雅黑" panose="020B0503020204020204" pitchFamily="34" charset="-122"/>
              </a:rPr>
              <a:t>three</a:t>
            </a:r>
            <a:r>
              <a:rPr lang="zh-CN" altLang="zh-CN" sz="1200" dirty="0">
                <a:latin typeface="微软雅黑" panose="020B0503020204020204" pitchFamily="34" charset="-122"/>
                <a:ea typeface="微软雅黑" panose="020B0503020204020204" pitchFamily="34" charset="-122"/>
              </a:rPr>
              <a:t>，</a:t>
            </a:r>
            <a:r>
              <a:rPr lang="en-US" altLang="zh-CN" sz="1200" dirty="0">
                <a:latin typeface="微软雅黑" panose="020B0503020204020204" pitchFamily="34" charset="-122"/>
                <a:ea typeface="微软雅黑" panose="020B0503020204020204" pitchFamily="34" charset="-122"/>
              </a:rPr>
              <a:t>three2</a:t>
            </a:r>
            <a:r>
              <a:rPr lang="zh-CN" altLang="zh-CN" sz="1200" dirty="0">
                <a:latin typeface="微软雅黑" panose="020B0503020204020204" pitchFamily="34" charset="-122"/>
                <a:ea typeface="微软雅黑" panose="020B0503020204020204" pitchFamily="34" charset="-122"/>
              </a:rPr>
              <a:t>，</a:t>
            </a:r>
            <a:r>
              <a:rPr lang="en-US" altLang="zh-CN" sz="1200" dirty="0">
                <a:latin typeface="微软雅黑" panose="020B0503020204020204" pitchFamily="34" charset="-122"/>
                <a:ea typeface="微软雅黑" panose="020B0503020204020204" pitchFamily="34" charset="-122"/>
              </a:rPr>
              <a:t>four</a:t>
            </a:r>
            <a:r>
              <a:rPr lang="zh-CN" altLang="zh-CN" sz="1200" dirty="0">
                <a:latin typeface="微软雅黑" panose="020B0503020204020204" pitchFamily="34" charset="-122"/>
                <a:ea typeface="微软雅黑" panose="020B0503020204020204" pitchFamily="34" charset="-122"/>
              </a:rPr>
              <a:t>，</a:t>
            </a:r>
            <a:r>
              <a:rPr lang="en-US" altLang="zh-CN" sz="1200" dirty="0">
                <a:latin typeface="微软雅黑" panose="020B0503020204020204" pitchFamily="34" charset="-122"/>
                <a:ea typeface="微软雅黑" panose="020B0503020204020204" pitchFamily="34" charset="-122"/>
              </a:rPr>
              <a:t>call</a:t>
            </a:r>
            <a:r>
              <a:rPr lang="zh-CN" altLang="zh-CN" sz="1200" dirty="0">
                <a:latin typeface="微软雅黑" panose="020B0503020204020204" pitchFamily="34" charset="-122"/>
                <a:ea typeface="微软雅黑" panose="020B0503020204020204" pitchFamily="34" charset="-122"/>
              </a:rPr>
              <a:t>，</a:t>
            </a:r>
            <a:r>
              <a:rPr lang="en-US" altLang="zh-CN" sz="1200" dirty="0" err="1">
                <a:latin typeface="微软雅黑" panose="020B0503020204020204" pitchFamily="34" charset="-122"/>
                <a:ea typeface="微软雅黑" panose="020B0503020204020204" pitchFamily="34" charset="-122"/>
              </a:rPr>
              <a:t>two_up</a:t>
            </a:r>
            <a:endParaRPr lang="en-US" altLang="zh-CN" sz="1200" dirty="0">
              <a:latin typeface="微软雅黑" panose="020B0503020204020204" pitchFamily="34" charset="-122"/>
              <a:ea typeface="微软雅黑" panose="020B0503020204020204" pitchFamily="34" charset="-122"/>
            </a:endParaRPr>
          </a:p>
          <a:p>
            <a:endParaRPr lang="zh-CN" altLang="zh-CN" sz="1200" dirty="0">
              <a:latin typeface="微软雅黑" panose="020B0503020204020204" pitchFamily="34" charset="-122"/>
              <a:ea typeface="微软雅黑" panose="020B0503020204020204" pitchFamily="34" charset="-122"/>
            </a:endParaRPr>
          </a:p>
          <a:p>
            <a:r>
              <a:rPr lang="zh-CN" altLang="zh-CN" sz="1200" dirty="0">
                <a:latin typeface="微软雅黑" panose="020B0503020204020204" pitchFamily="34" charset="-122"/>
                <a:ea typeface="微软雅黑" panose="020B0503020204020204" pitchFamily="34" charset="-122"/>
              </a:rPr>
              <a:t>进行识别时将整个手部置于摄像头范围内；</a:t>
            </a:r>
          </a:p>
        </p:txBody>
      </p:sp>
      <p:sp>
        <p:nvSpPr>
          <p:cNvPr id="5" name="矩形 4">
            <a:extLst>
              <a:ext uri="{FF2B5EF4-FFF2-40B4-BE49-F238E27FC236}">
                <a16:creationId xmlns:a16="http://schemas.microsoft.com/office/drawing/2014/main" id="{2F5D910A-C62E-D4EA-6529-733E182CF789}"/>
              </a:ext>
            </a:extLst>
          </p:cNvPr>
          <p:cNvSpPr/>
          <p:nvPr/>
        </p:nvSpPr>
        <p:spPr>
          <a:xfrm>
            <a:off x="6416805" y="1997372"/>
            <a:ext cx="2195945" cy="4325317"/>
          </a:xfrm>
          <a:prstGeom prst="rect">
            <a:avLst/>
          </a:prstGeom>
          <a:solidFill>
            <a:schemeClr val="bg1"/>
          </a:solidFill>
          <a:ln>
            <a:noFill/>
          </a:ln>
          <a:effectLst>
            <a:outerShdw blurRad="1016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latin typeface="字魂105号-简雅黑" panose="00000500000000000000" pitchFamily="2" charset="-122"/>
              <a:ea typeface="字魂105号-简雅黑" panose="00000500000000000000" pitchFamily="2" charset="-122"/>
              <a:cs typeface="字魂105号-简雅黑" panose="00000500000000000000" pitchFamily="2" charset="-122"/>
              <a:sym typeface="字魂105号-简雅黑" panose="00000500000000000000" pitchFamily="2" charset="-122"/>
            </a:endParaRPr>
          </a:p>
        </p:txBody>
      </p:sp>
      <p:sp>
        <p:nvSpPr>
          <p:cNvPr id="6" name="iṧḻîḑè">
            <a:extLst>
              <a:ext uri="{FF2B5EF4-FFF2-40B4-BE49-F238E27FC236}">
                <a16:creationId xmlns:a16="http://schemas.microsoft.com/office/drawing/2014/main" id="{0D2AE964-1ED5-3218-E819-CB07D2DCC64B}"/>
              </a:ext>
            </a:extLst>
          </p:cNvPr>
          <p:cNvSpPr/>
          <p:nvPr/>
        </p:nvSpPr>
        <p:spPr>
          <a:xfrm>
            <a:off x="6762560" y="2312192"/>
            <a:ext cx="1474848" cy="432000"/>
          </a:xfrm>
          <a:prstGeom prst="roundRect">
            <a:avLst>
              <a:gd name="adj" fmla="val 50000"/>
            </a:avLst>
          </a:prstGeom>
          <a:solidFill>
            <a:srgbClr val="3F3F3F"/>
          </a:solidFill>
          <a:ln w="19050" cap="flat">
            <a:noFill/>
            <a:prstDash val="solid"/>
            <a:miter/>
          </a:ln>
        </p:spPr>
        <p:txBody>
          <a:bodyPr rtlCol="0" anchor="ctr"/>
          <a:lstStyle/>
          <a:p>
            <a:pPr marL="0" indent="0" algn="dist">
              <a:buNone/>
            </a:pPr>
            <a:r>
              <a:rPr lang="zh-CN" altLang="en-US" sz="1400" b="1" dirty="0">
                <a:solidFill>
                  <a:schemeClr val="bg1"/>
                </a:solidFill>
                <a:latin typeface="字魂105号-简雅黑" panose="00000500000000000000" pitchFamily="2" charset="-122"/>
                <a:ea typeface="字魂105号-简雅黑" panose="00000500000000000000" pitchFamily="2" charset="-122"/>
                <a:cs typeface="字魂105号-简雅黑" panose="00000500000000000000" pitchFamily="2" charset="-122"/>
                <a:sym typeface="字魂105号-简雅黑" panose="00000500000000000000" pitchFamily="2" charset="-122"/>
              </a:rPr>
              <a:t>音量亮度控制</a:t>
            </a:r>
            <a:endParaRPr kumimoji="0" lang="zh-CN" altLang="en-US" sz="1400" b="1" i="0" u="none" strike="noStrike" kern="1200" cap="none" spc="0" normalizeH="0" baseline="0" noProof="0" dirty="0">
              <a:ln>
                <a:noFill/>
              </a:ln>
              <a:solidFill>
                <a:schemeClr val="bg1"/>
              </a:solidFill>
              <a:effectLst/>
              <a:uLnTx/>
              <a:uFillTx/>
              <a:latin typeface="字魂105号-简雅黑" panose="00000500000000000000" pitchFamily="2" charset="-122"/>
              <a:ea typeface="字魂105号-简雅黑" panose="00000500000000000000" pitchFamily="2" charset="-122"/>
              <a:cs typeface="字魂105号-简雅黑" panose="00000500000000000000" pitchFamily="2" charset="-122"/>
              <a:sym typeface="字魂105号-简雅黑" panose="00000500000000000000" pitchFamily="2" charset="-122"/>
            </a:endParaRPr>
          </a:p>
        </p:txBody>
      </p:sp>
      <p:sp>
        <p:nvSpPr>
          <p:cNvPr id="7" name="文本框 6">
            <a:extLst>
              <a:ext uri="{FF2B5EF4-FFF2-40B4-BE49-F238E27FC236}">
                <a16:creationId xmlns:a16="http://schemas.microsoft.com/office/drawing/2014/main" id="{703ECB46-4D14-4020-8EE6-8453FF81263C}"/>
              </a:ext>
            </a:extLst>
          </p:cNvPr>
          <p:cNvSpPr txBox="1"/>
          <p:nvPr/>
        </p:nvSpPr>
        <p:spPr>
          <a:xfrm>
            <a:off x="6430118" y="2906683"/>
            <a:ext cx="2181152" cy="1384995"/>
          </a:xfrm>
          <a:prstGeom prst="rect">
            <a:avLst/>
          </a:prstGeom>
          <a:noFill/>
        </p:spPr>
        <p:txBody>
          <a:bodyPr wrap="square" rtlCol="0">
            <a:spAutoFit/>
          </a:bodyPr>
          <a:lstStyle/>
          <a:p>
            <a:r>
              <a:rPr lang="zh-CN" altLang="zh-CN" sz="1200" dirty="0">
                <a:latin typeface="微软雅黑" panose="020B0503020204020204" pitchFamily="34" charset="-122"/>
                <a:ea typeface="微软雅黑" panose="020B0503020204020204" pitchFamily="34" charset="-122"/>
              </a:rPr>
              <a:t>音量控制和亮度控制用拇指指尖和食指指尖张开的程度控制，不受手部离屏幕远近和手的大小影响。</a:t>
            </a:r>
            <a:endParaRPr lang="en-US" altLang="zh-CN" sz="1200" dirty="0">
              <a:latin typeface="微软雅黑" panose="020B0503020204020204" pitchFamily="34" charset="-122"/>
              <a:ea typeface="微软雅黑" panose="020B0503020204020204" pitchFamily="34" charset="-122"/>
            </a:endParaRPr>
          </a:p>
          <a:p>
            <a:endParaRPr lang="zh-CN" altLang="zh-CN" sz="1200" dirty="0">
              <a:latin typeface="微软雅黑" panose="020B0503020204020204" pitchFamily="34" charset="-122"/>
              <a:ea typeface="微软雅黑" panose="020B0503020204020204" pitchFamily="34" charset="-122"/>
            </a:endParaRPr>
          </a:p>
          <a:p>
            <a:r>
              <a:rPr lang="zh-CN" altLang="zh-CN" sz="1200" dirty="0">
                <a:latin typeface="微软雅黑" panose="020B0503020204020204" pitchFamily="34" charset="-122"/>
                <a:ea typeface="微软雅黑" panose="020B0503020204020204" pitchFamily="34" charset="-122"/>
              </a:rPr>
              <a:t>控制时将整个手部置于摄像头范围内。</a:t>
            </a:r>
          </a:p>
        </p:txBody>
      </p:sp>
      <p:sp>
        <p:nvSpPr>
          <p:cNvPr id="8" name="矩形 7">
            <a:extLst>
              <a:ext uri="{FF2B5EF4-FFF2-40B4-BE49-F238E27FC236}">
                <a16:creationId xmlns:a16="http://schemas.microsoft.com/office/drawing/2014/main" id="{18B95345-1CD7-A81C-4709-C3CBFFA37ADC}"/>
              </a:ext>
            </a:extLst>
          </p:cNvPr>
          <p:cNvSpPr/>
          <p:nvPr/>
        </p:nvSpPr>
        <p:spPr>
          <a:xfrm>
            <a:off x="9462757" y="1997373"/>
            <a:ext cx="2195945" cy="4325314"/>
          </a:xfrm>
          <a:prstGeom prst="rect">
            <a:avLst/>
          </a:prstGeom>
          <a:solidFill>
            <a:schemeClr val="bg1"/>
          </a:solidFill>
          <a:ln>
            <a:noFill/>
          </a:ln>
          <a:effectLst>
            <a:outerShdw blurRad="1016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latin typeface="字魂105号-简雅黑" panose="00000500000000000000" pitchFamily="2" charset="-122"/>
              <a:ea typeface="字魂105号-简雅黑" panose="00000500000000000000" pitchFamily="2" charset="-122"/>
              <a:cs typeface="字魂105号-简雅黑" panose="00000500000000000000" pitchFamily="2" charset="-122"/>
              <a:sym typeface="字魂105号-简雅黑" panose="00000500000000000000" pitchFamily="2" charset="-122"/>
            </a:endParaRPr>
          </a:p>
        </p:txBody>
      </p:sp>
      <p:sp>
        <p:nvSpPr>
          <p:cNvPr id="9" name="iṧḻîḑè">
            <a:extLst>
              <a:ext uri="{FF2B5EF4-FFF2-40B4-BE49-F238E27FC236}">
                <a16:creationId xmlns:a16="http://schemas.microsoft.com/office/drawing/2014/main" id="{476C51B5-6F1C-9274-F0E5-53DA50BAEFEC}"/>
              </a:ext>
            </a:extLst>
          </p:cNvPr>
          <p:cNvSpPr/>
          <p:nvPr/>
        </p:nvSpPr>
        <p:spPr>
          <a:xfrm>
            <a:off x="9834324" y="2312192"/>
            <a:ext cx="1474848" cy="432000"/>
          </a:xfrm>
          <a:prstGeom prst="roundRect">
            <a:avLst>
              <a:gd name="adj" fmla="val 50000"/>
            </a:avLst>
          </a:prstGeom>
          <a:solidFill>
            <a:srgbClr val="3F3F3F"/>
          </a:solidFill>
          <a:ln w="19050" cap="flat">
            <a:noFill/>
            <a:prstDash val="solid"/>
            <a:miter/>
          </a:ln>
        </p:spPr>
        <p:txBody>
          <a:bodyPr rtlCol="0" anchor="ctr"/>
          <a:lstStyle/>
          <a:p>
            <a:pPr marL="0" indent="0" algn="dist">
              <a:buNone/>
            </a:pPr>
            <a:r>
              <a:rPr lang="zh-CN" altLang="en-US" sz="2000" b="1" dirty="0">
                <a:solidFill>
                  <a:schemeClr val="bg1"/>
                </a:solidFill>
                <a:latin typeface="字魂105号-简雅黑" panose="00000500000000000000" pitchFamily="2" charset="-122"/>
                <a:ea typeface="字魂105号-简雅黑" panose="00000500000000000000" pitchFamily="2" charset="-122"/>
                <a:cs typeface="字魂105号-简雅黑" panose="00000500000000000000" pitchFamily="2" charset="-122"/>
                <a:sym typeface="字魂105号-简雅黑" panose="00000500000000000000" pitchFamily="2" charset="-122"/>
              </a:rPr>
              <a:t>画板</a:t>
            </a:r>
            <a:endParaRPr kumimoji="0" lang="zh-CN" altLang="en-US" sz="2000" b="1" i="0" u="none" strike="noStrike" kern="1200" cap="none" spc="0" normalizeH="0" baseline="0" noProof="0" dirty="0">
              <a:ln>
                <a:noFill/>
              </a:ln>
              <a:solidFill>
                <a:schemeClr val="bg1"/>
              </a:solidFill>
              <a:effectLst/>
              <a:uLnTx/>
              <a:uFillTx/>
              <a:latin typeface="字魂105号-简雅黑" panose="00000500000000000000" pitchFamily="2" charset="-122"/>
              <a:ea typeface="字魂105号-简雅黑" panose="00000500000000000000" pitchFamily="2" charset="-122"/>
              <a:cs typeface="字魂105号-简雅黑" panose="00000500000000000000" pitchFamily="2" charset="-122"/>
              <a:sym typeface="字魂105号-简雅黑" panose="00000500000000000000" pitchFamily="2" charset="-122"/>
            </a:endParaRPr>
          </a:p>
        </p:txBody>
      </p:sp>
      <p:sp>
        <p:nvSpPr>
          <p:cNvPr id="10" name="文本框 9">
            <a:extLst>
              <a:ext uri="{FF2B5EF4-FFF2-40B4-BE49-F238E27FC236}">
                <a16:creationId xmlns:a16="http://schemas.microsoft.com/office/drawing/2014/main" id="{955E8034-0EED-EE92-2D1C-5701466C66A3}"/>
              </a:ext>
            </a:extLst>
          </p:cNvPr>
          <p:cNvSpPr txBox="1"/>
          <p:nvPr/>
        </p:nvSpPr>
        <p:spPr>
          <a:xfrm>
            <a:off x="9481172" y="2906683"/>
            <a:ext cx="2181152" cy="1754326"/>
          </a:xfrm>
          <a:prstGeom prst="rect">
            <a:avLst/>
          </a:prstGeom>
          <a:noFill/>
        </p:spPr>
        <p:txBody>
          <a:bodyPr wrap="square" rtlCol="0">
            <a:spAutoFit/>
          </a:bodyPr>
          <a:lstStyle/>
          <a:p>
            <a:r>
              <a:rPr lang="zh-CN" altLang="zh-CN" sz="1200" dirty="0">
                <a:latin typeface="微软雅黑" panose="020B0503020204020204" pitchFamily="34" charset="-122"/>
                <a:ea typeface="微软雅黑" panose="020B0503020204020204" pitchFamily="34" charset="-122"/>
              </a:rPr>
              <a:t>画板模式时，食指向上触碰相应区域可以选择或者书写。</a:t>
            </a:r>
            <a:endParaRPr lang="en-US" altLang="zh-CN" sz="1200" dirty="0">
              <a:latin typeface="微软雅黑" panose="020B0503020204020204" pitchFamily="34" charset="-122"/>
              <a:ea typeface="微软雅黑" panose="020B0503020204020204" pitchFamily="34" charset="-122"/>
            </a:endParaRPr>
          </a:p>
          <a:p>
            <a:endParaRPr lang="zh-CN" altLang="zh-CN" sz="1200" dirty="0">
              <a:latin typeface="微软雅黑" panose="020B0503020204020204" pitchFamily="34" charset="-122"/>
              <a:ea typeface="微软雅黑" panose="020B0503020204020204" pitchFamily="34" charset="-122"/>
            </a:endParaRPr>
          </a:p>
          <a:p>
            <a:r>
              <a:rPr lang="en-US" altLang="zh-CN" sz="1200" dirty="0">
                <a:latin typeface="微软雅黑" panose="020B0503020204020204" pitchFamily="34" charset="-122"/>
                <a:ea typeface="微软雅黑" panose="020B0503020204020204" pitchFamily="34" charset="-122"/>
              </a:rPr>
              <a:t>pen</a:t>
            </a:r>
            <a:r>
              <a:rPr lang="zh-CN" altLang="zh-CN" sz="1200" dirty="0">
                <a:latin typeface="微软雅黑" panose="020B0503020204020204" pitchFamily="34" charset="-122"/>
                <a:ea typeface="微软雅黑" panose="020B0503020204020204" pitchFamily="34" charset="-122"/>
              </a:rPr>
              <a:t>用于选择书写笔的粗细</a:t>
            </a:r>
            <a:r>
              <a:rPr lang="zh-CN" altLang="en-US" sz="1200" dirty="0">
                <a:latin typeface="微软雅黑" panose="020B0503020204020204" pitchFamily="34" charset="-122"/>
                <a:ea typeface="微软雅黑" panose="020B0503020204020204" pitchFamily="34" charset="-122"/>
              </a:rPr>
              <a:t>。</a:t>
            </a:r>
            <a:endParaRPr lang="en-US" altLang="zh-CN" sz="1200" dirty="0">
              <a:latin typeface="微软雅黑" panose="020B0503020204020204" pitchFamily="34" charset="-122"/>
              <a:ea typeface="微软雅黑" panose="020B0503020204020204" pitchFamily="34" charset="-122"/>
            </a:endParaRPr>
          </a:p>
          <a:p>
            <a:endParaRPr lang="en-US" altLang="zh-CN" sz="1200" dirty="0">
              <a:latin typeface="微软雅黑" panose="020B0503020204020204" pitchFamily="34" charset="-122"/>
              <a:ea typeface="微软雅黑" panose="020B0503020204020204" pitchFamily="34" charset="-122"/>
            </a:endParaRPr>
          </a:p>
          <a:p>
            <a:r>
              <a:rPr lang="en-US" altLang="zh-CN" sz="1200" dirty="0">
                <a:latin typeface="微软雅黑" panose="020B0503020204020204" pitchFamily="34" charset="-122"/>
                <a:ea typeface="微软雅黑" panose="020B0503020204020204" pitchFamily="34" charset="-122"/>
              </a:rPr>
              <a:t>color</a:t>
            </a:r>
            <a:r>
              <a:rPr lang="zh-CN" altLang="zh-CN" sz="1200" dirty="0">
                <a:latin typeface="微软雅黑" panose="020B0503020204020204" pitchFamily="34" charset="-122"/>
                <a:ea typeface="微软雅黑" panose="020B0503020204020204" pitchFamily="34" charset="-122"/>
              </a:rPr>
              <a:t>用于选择颜色、擦除笔迹或者全部清除笔迹</a:t>
            </a:r>
            <a:r>
              <a:rPr lang="zh-CN" altLang="en-US" sz="1200" dirty="0">
                <a:latin typeface="微软雅黑" panose="020B0503020204020204" pitchFamily="34" charset="-122"/>
                <a:ea typeface="微软雅黑" panose="020B0503020204020204" pitchFamily="34" charset="-122"/>
              </a:rPr>
              <a:t>。</a:t>
            </a:r>
            <a:endParaRPr lang="en-US" altLang="zh-CN" sz="1200" dirty="0">
              <a:latin typeface="微软雅黑" panose="020B0503020204020204" pitchFamily="34" charset="-122"/>
              <a:ea typeface="微软雅黑" panose="020B0503020204020204" pitchFamily="34" charset="-122"/>
            </a:endParaRPr>
          </a:p>
          <a:p>
            <a:endParaRPr lang="en-US" altLang="zh-CN" sz="1200" dirty="0">
              <a:latin typeface="微软雅黑" panose="020B0503020204020204" pitchFamily="34" charset="-122"/>
              <a:ea typeface="微软雅黑" panose="020B0503020204020204" pitchFamily="34" charset="-122"/>
            </a:endParaRPr>
          </a:p>
          <a:p>
            <a:r>
              <a:rPr lang="en-US" altLang="zh-CN" sz="1200" dirty="0">
                <a:latin typeface="微软雅黑" panose="020B0503020204020204" pitchFamily="34" charset="-122"/>
                <a:ea typeface="微软雅黑" panose="020B0503020204020204" pitchFamily="34" charset="-122"/>
              </a:rPr>
              <a:t>board</a:t>
            </a:r>
            <a:r>
              <a:rPr lang="zh-CN" altLang="zh-CN" sz="1200" dirty="0">
                <a:latin typeface="微软雅黑" panose="020B0503020204020204" pitchFamily="34" charset="-122"/>
                <a:ea typeface="微软雅黑" panose="020B0503020204020204" pitchFamily="34" charset="-122"/>
              </a:rPr>
              <a:t>实现画布的隐藏或显示。</a:t>
            </a:r>
          </a:p>
        </p:txBody>
      </p:sp>
    </p:spTree>
  </p:cSld>
  <p:clrMapOvr>
    <a:masterClrMapping/>
  </p:clrMapOvr>
  <mc:AlternateContent xmlns:mc="http://schemas.openxmlformats.org/markup-compatibility/2006" xmlns:p14="http://schemas.microsoft.com/office/powerpoint/2010/main">
    <mc:Choice Requires="p14">
      <p:transition spd="slow" p14:dur="1300" advTm="0">
        <p14:pan dir="u"/>
      </p:transition>
    </mc:Choice>
    <mc:Fallback xmlns="">
      <p:transition spd="slow" advTm="0">
        <p:fade/>
      </p:transition>
    </mc:Fallback>
  </mc:AlternateContent>
  <p:timing>
    <p:tnLst>
      <p:par>
        <p:cTn id="1" dur="indefinite" restart="never" fill="hold"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circle(in)">
                                      <p:cBhvr>
                                        <p:cTn id="7" dur="500"/>
                                        <p:tgtEl>
                                          <p:spTgt spid="26"/>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p:cTn id="11" dur="500" fill="hold"/>
                                        <p:tgtEl>
                                          <p:spTgt spid="16"/>
                                        </p:tgtEl>
                                        <p:attrNameLst>
                                          <p:attrName>ppt_w</p:attrName>
                                        </p:attrNameLst>
                                      </p:cBhvr>
                                      <p:tavLst>
                                        <p:tav tm="0">
                                          <p:val>
                                            <p:fltVal val="0"/>
                                          </p:val>
                                        </p:tav>
                                        <p:tav tm="100000">
                                          <p:val>
                                            <p:strVal val="#ppt_w"/>
                                          </p:val>
                                        </p:tav>
                                      </p:tavLst>
                                    </p:anim>
                                    <p:anim calcmode="lin" valueType="num">
                                      <p:cBhvr>
                                        <p:cTn id="12" dur="500" fill="hold"/>
                                        <p:tgtEl>
                                          <p:spTgt spid="16"/>
                                        </p:tgtEl>
                                        <p:attrNameLst>
                                          <p:attrName>ppt_h</p:attrName>
                                        </p:attrNameLst>
                                      </p:cBhvr>
                                      <p:tavLst>
                                        <p:tav tm="0">
                                          <p:val>
                                            <p:fltVal val="0"/>
                                          </p:val>
                                        </p:tav>
                                        <p:tav tm="100000">
                                          <p:val>
                                            <p:strVal val="#ppt_h"/>
                                          </p:val>
                                        </p:tav>
                                      </p:tavLst>
                                    </p:anim>
                                    <p:animEffect transition="in" filter="fade">
                                      <p:cBhvr>
                                        <p:cTn id="13" dur="500"/>
                                        <p:tgtEl>
                                          <p:spTgt spid="16"/>
                                        </p:tgtEl>
                                      </p:cBhvr>
                                    </p:animEffect>
                                  </p:childTnLst>
                                </p:cTn>
                              </p:par>
                            </p:childTnLst>
                          </p:cTn>
                        </p:par>
                        <p:par>
                          <p:cTn id="14" fill="hold">
                            <p:stCondLst>
                              <p:cond delay="1000"/>
                            </p:stCondLst>
                            <p:childTnLst>
                              <p:par>
                                <p:cTn id="15" presetID="22" presetClass="entr" presetSubtype="8" fill="hold" grpId="0" nodeType="after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wipe(left)">
                                      <p:cBhvr>
                                        <p:cTn id="17" dur="500"/>
                                        <p:tgtEl>
                                          <p:spTgt spid="19"/>
                                        </p:tgtEl>
                                      </p:cBhvr>
                                    </p:animEffect>
                                  </p:childTnLst>
                                </p:cTn>
                              </p:par>
                            </p:childTnLst>
                          </p:cTn>
                        </p:par>
                        <p:par>
                          <p:cTn id="18" fill="hold">
                            <p:stCondLst>
                              <p:cond delay="1500"/>
                            </p:stCondLst>
                            <p:childTnLst>
                              <p:par>
                                <p:cTn id="19" presetID="6" presetClass="entr" presetSubtype="16" fill="hold" grpId="0" nodeType="after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circle(in)">
                                      <p:cBhvr>
                                        <p:cTn id="21" dur="500"/>
                                        <p:tgtEl>
                                          <p:spTgt spid="2"/>
                                        </p:tgtEl>
                                      </p:cBhvr>
                                    </p:animEffect>
                                  </p:childTnLst>
                                </p:cTn>
                              </p:par>
                            </p:childTnLst>
                          </p:cTn>
                        </p:par>
                        <p:par>
                          <p:cTn id="22" fill="hold">
                            <p:stCondLst>
                              <p:cond delay="2000"/>
                            </p:stCondLst>
                            <p:childTnLst>
                              <p:par>
                                <p:cTn id="23" presetID="53" presetClass="entr" presetSubtype="16" fill="hold" grpId="0" nodeType="afterEffect">
                                  <p:stCondLst>
                                    <p:cond delay="0"/>
                                  </p:stCondLst>
                                  <p:childTnLst>
                                    <p:set>
                                      <p:cBhvr>
                                        <p:cTn id="24" dur="1" fill="hold">
                                          <p:stCondLst>
                                            <p:cond delay="0"/>
                                          </p:stCondLst>
                                        </p:cTn>
                                        <p:tgtEl>
                                          <p:spTgt spid="3"/>
                                        </p:tgtEl>
                                        <p:attrNameLst>
                                          <p:attrName>style.visibility</p:attrName>
                                        </p:attrNameLst>
                                      </p:cBhvr>
                                      <p:to>
                                        <p:strVal val="visible"/>
                                      </p:to>
                                    </p:set>
                                    <p:anim calcmode="lin" valueType="num">
                                      <p:cBhvr>
                                        <p:cTn id="25" dur="500" fill="hold"/>
                                        <p:tgtEl>
                                          <p:spTgt spid="3"/>
                                        </p:tgtEl>
                                        <p:attrNameLst>
                                          <p:attrName>ppt_w</p:attrName>
                                        </p:attrNameLst>
                                      </p:cBhvr>
                                      <p:tavLst>
                                        <p:tav tm="0">
                                          <p:val>
                                            <p:fltVal val="0"/>
                                          </p:val>
                                        </p:tav>
                                        <p:tav tm="100000">
                                          <p:val>
                                            <p:strVal val="#ppt_w"/>
                                          </p:val>
                                        </p:tav>
                                      </p:tavLst>
                                    </p:anim>
                                    <p:anim calcmode="lin" valueType="num">
                                      <p:cBhvr>
                                        <p:cTn id="26" dur="500" fill="hold"/>
                                        <p:tgtEl>
                                          <p:spTgt spid="3"/>
                                        </p:tgtEl>
                                        <p:attrNameLst>
                                          <p:attrName>ppt_h</p:attrName>
                                        </p:attrNameLst>
                                      </p:cBhvr>
                                      <p:tavLst>
                                        <p:tav tm="0">
                                          <p:val>
                                            <p:fltVal val="0"/>
                                          </p:val>
                                        </p:tav>
                                        <p:tav tm="100000">
                                          <p:val>
                                            <p:strVal val="#ppt_h"/>
                                          </p:val>
                                        </p:tav>
                                      </p:tavLst>
                                    </p:anim>
                                    <p:animEffect transition="in" filter="fade">
                                      <p:cBhvr>
                                        <p:cTn id="27" dur="500"/>
                                        <p:tgtEl>
                                          <p:spTgt spid="3"/>
                                        </p:tgtEl>
                                      </p:cBhvr>
                                    </p:animEffect>
                                  </p:childTnLst>
                                </p:cTn>
                              </p:par>
                            </p:childTnLst>
                          </p:cTn>
                        </p:par>
                        <p:par>
                          <p:cTn id="28" fill="hold">
                            <p:stCondLst>
                              <p:cond delay="2500"/>
                            </p:stCondLst>
                            <p:childTnLst>
                              <p:par>
                                <p:cTn id="29" presetID="22" presetClass="entr" presetSubtype="8" fill="hold" grpId="0" nodeType="after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wipe(left)">
                                      <p:cBhvr>
                                        <p:cTn id="31" dur="500"/>
                                        <p:tgtEl>
                                          <p:spTgt spid="4"/>
                                        </p:tgtEl>
                                      </p:cBhvr>
                                    </p:animEffect>
                                  </p:childTnLst>
                                </p:cTn>
                              </p:par>
                            </p:childTnLst>
                          </p:cTn>
                        </p:par>
                        <p:par>
                          <p:cTn id="32" fill="hold">
                            <p:stCondLst>
                              <p:cond delay="3000"/>
                            </p:stCondLst>
                            <p:childTnLst>
                              <p:par>
                                <p:cTn id="33" presetID="6" presetClass="entr" presetSubtype="16" fill="hold" grpId="0" nodeType="after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circle(in)">
                                      <p:cBhvr>
                                        <p:cTn id="35" dur="500"/>
                                        <p:tgtEl>
                                          <p:spTgt spid="5"/>
                                        </p:tgtEl>
                                      </p:cBhvr>
                                    </p:animEffect>
                                  </p:childTnLst>
                                </p:cTn>
                              </p:par>
                            </p:childTnLst>
                          </p:cTn>
                        </p:par>
                        <p:par>
                          <p:cTn id="36" fill="hold">
                            <p:stCondLst>
                              <p:cond delay="3500"/>
                            </p:stCondLst>
                            <p:childTnLst>
                              <p:par>
                                <p:cTn id="37" presetID="53" presetClass="entr" presetSubtype="16" fill="hold" grpId="0" nodeType="afterEffect">
                                  <p:stCondLst>
                                    <p:cond delay="0"/>
                                  </p:stCondLst>
                                  <p:childTnLst>
                                    <p:set>
                                      <p:cBhvr>
                                        <p:cTn id="38" dur="1" fill="hold">
                                          <p:stCondLst>
                                            <p:cond delay="0"/>
                                          </p:stCondLst>
                                        </p:cTn>
                                        <p:tgtEl>
                                          <p:spTgt spid="6"/>
                                        </p:tgtEl>
                                        <p:attrNameLst>
                                          <p:attrName>style.visibility</p:attrName>
                                        </p:attrNameLst>
                                      </p:cBhvr>
                                      <p:to>
                                        <p:strVal val="visible"/>
                                      </p:to>
                                    </p:set>
                                    <p:anim calcmode="lin" valueType="num">
                                      <p:cBhvr>
                                        <p:cTn id="39" dur="500" fill="hold"/>
                                        <p:tgtEl>
                                          <p:spTgt spid="6"/>
                                        </p:tgtEl>
                                        <p:attrNameLst>
                                          <p:attrName>ppt_w</p:attrName>
                                        </p:attrNameLst>
                                      </p:cBhvr>
                                      <p:tavLst>
                                        <p:tav tm="0">
                                          <p:val>
                                            <p:fltVal val="0"/>
                                          </p:val>
                                        </p:tav>
                                        <p:tav tm="100000">
                                          <p:val>
                                            <p:strVal val="#ppt_w"/>
                                          </p:val>
                                        </p:tav>
                                      </p:tavLst>
                                    </p:anim>
                                    <p:anim calcmode="lin" valueType="num">
                                      <p:cBhvr>
                                        <p:cTn id="40" dur="500" fill="hold"/>
                                        <p:tgtEl>
                                          <p:spTgt spid="6"/>
                                        </p:tgtEl>
                                        <p:attrNameLst>
                                          <p:attrName>ppt_h</p:attrName>
                                        </p:attrNameLst>
                                      </p:cBhvr>
                                      <p:tavLst>
                                        <p:tav tm="0">
                                          <p:val>
                                            <p:fltVal val="0"/>
                                          </p:val>
                                        </p:tav>
                                        <p:tav tm="100000">
                                          <p:val>
                                            <p:strVal val="#ppt_h"/>
                                          </p:val>
                                        </p:tav>
                                      </p:tavLst>
                                    </p:anim>
                                    <p:animEffect transition="in" filter="fade">
                                      <p:cBhvr>
                                        <p:cTn id="41" dur="500"/>
                                        <p:tgtEl>
                                          <p:spTgt spid="6"/>
                                        </p:tgtEl>
                                      </p:cBhvr>
                                    </p:animEffect>
                                  </p:childTnLst>
                                </p:cTn>
                              </p:par>
                            </p:childTnLst>
                          </p:cTn>
                        </p:par>
                        <p:par>
                          <p:cTn id="42" fill="hold">
                            <p:stCondLst>
                              <p:cond delay="4000"/>
                            </p:stCondLst>
                            <p:childTnLst>
                              <p:par>
                                <p:cTn id="43" presetID="22" presetClass="entr" presetSubtype="8" fill="hold" grpId="0" nodeType="afterEffect">
                                  <p:stCondLst>
                                    <p:cond delay="0"/>
                                  </p:stCondLst>
                                  <p:childTnLst>
                                    <p:set>
                                      <p:cBhvr>
                                        <p:cTn id="44" dur="1" fill="hold">
                                          <p:stCondLst>
                                            <p:cond delay="0"/>
                                          </p:stCondLst>
                                        </p:cTn>
                                        <p:tgtEl>
                                          <p:spTgt spid="7"/>
                                        </p:tgtEl>
                                        <p:attrNameLst>
                                          <p:attrName>style.visibility</p:attrName>
                                        </p:attrNameLst>
                                      </p:cBhvr>
                                      <p:to>
                                        <p:strVal val="visible"/>
                                      </p:to>
                                    </p:set>
                                    <p:animEffect transition="in" filter="wipe(left)">
                                      <p:cBhvr>
                                        <p:cTn id="45" dur="500"/>
                                        <p:tgtEl>
                                          <p:spTgt spid="7"/>
                                        </p:tgtEl>
                                      </p:cBhvr>
                                    </p:animEffect>
                                  </p:childTnLst>
                                </p:cTn>
                              </p:par>
                            </p:childTnLst>
                          </p:cTn>
                        </p:par>
                        <p:par>
                          <p:cTn id="46" fill="hold">
                            <p:stCondLst>
                              <p:cond delay="4500"/>
                            </p:stCondLst>
                            <p:childTnLst>
                              <p:par>
                                <p:cTn id="47" presetID="6" presetClass="entr" presetSubtype="16" fill="hold" grpId="0" nodeType="afterEffect">
                                  <p:stCondLst>
                                    <p:cond delay="0"/>
                                  </p:stCondLst>
                                  <p:childTnLst>
                                    <p:set>
                                      <p:cBhvr>
                                        <p:cTn id="48" dur="1" fill="hold">
                                          <p:stCondLst>
                                            <p:cond delay="0"/>
                                          </p:stCondLst>
                                        </p:cTn>
                                        <p:tgtEl>
                                          <p:spTgt spid="8"/>
                                        </p:tgtEl>
                                        <p:attrNameLst>
                                          <p:attrName>style.visibility</p:attrName>
                                        </p:attrNameLst>
                                      </p:cBhvr>
                                      <p:to>
                                        <p:strVal val="visible"/>
                                      </p:to>
                                    </p:set>
                                    <p:animEffect transition="in" filter="circle(in)">
                                      <p:cBhvr>
                                        <p:cTn id="49" dur="500"/>
                                        <p:tgtEl>
                                          <p:spTgt spid="8"/>
                                        </p:tgtEl>
                                      </p:cBhvr>
                                    </p:animEffect>
                                  </p:childTnLst>
                                </p:cTn>
                              </p:par>
                            </p:childTnLst>
                          </p:cTn>
                        </p:par>
                        <p:par>
                          <p:cTn id="50" fill="hold">
                            <p:stCondLst>
                              <p:cond delay="5000"/>
                            </p:stCondLst>
                            <p:childTnLst>
                              <p:par>
                                <p:cTn id="51" presetID="53" presetClass="entr" presetSubtype="16" fill="hold" grpId="0" nodeType="afterEffect">
                                  <p:stCondLst>
                                    <p:cond delay="0"/>
                                  </p:stCondLst>
                                  <p:childTnLst>
                                    <p:set>
                                      <p:cBhvr>
                                        <p:cTn id="52" dur="1" fill="hold">
                                          <p:stCondLst>
                                            <p:cond delay="0"/>
                                          </p:stCondLst>
                                        </p:cTn>
                                        <p:tgtEl>
                                          <p:spTgt spid="9"/>
                                        </p:tgtEl>
                                        <p:attrNameLst>
                                          <p:attrName>style.visibility</p:attrName>
                                        </p:attrNameLst>
                                      </p:cBhvr>
                                      <p:to>
                                        <p:strVal val="visible"/>
                                      </p:to>
                                    </p:set>
                                    <p:anim calcmode="lin" valueType="num">
                                      <p:cBhvr>
                                        <p:cTn id="53" dur="500" fill="hold"/>
                                        <p:tgtEl>
                                          <p:spTgt spid="9"/>
                                        </p:tgtEl>
                                        <p:attrNameLst>
                                          <p:attrName>ppt_w</p:attrName>
                                        </p:attrNameLst>
                                      </p:cBhvr>
                                      <p:tavLst>
                                        <p:tav tm="0">
                                          <p:val>
                                            <p:fltVal val="0"/>
                                          </p:val>
                                        </p:tav>
                                        <p:tav tm="100000">
                                          <p:val>
                                            <p:strVal val="#ppt_w"/>
                                          </p:val>
                                        </p:tav>
                                      </p:tavLst>
                                    </p:anim>
                                    <p:anim calcmode="lin" valueType="num">
                                      <p:cBhvr>
                                        <p:cTn id="54" dur="500" fill="hold"/>
                                        <p:tgtEl>
                                          <p:spTgt spid="9"/>
                                        </p:tgtEl>
                                        <p:attrNameLst>
                                          <p:attrName>ppt_h</p:attrName>
                                        </p:attrNameLst>
                                      </p:cBhvr>
                                      <p:tavLst>
                                        <p:tav tm="0">
                                          <p:val>
                                            <p:fltVal val="0"/>
                                          </p:val>
                                        </p:tav>
                                        <p:tav tm="100000">
                                          <p:val>
                                            <p:strVal val="#ppt_h"/>
                                          </p:val>
                                        </p:tav>
                                      </p:tavLst>
                                    </p:anim>
                                    <p:animEffect transition="in" filter="fade">
                                      <p:cBhvr>
                                        <p:cTn id="55" dur="500"/>
                                        <p:tgtEl>
                                          <p:spTgt spid="9"/>
                                        </p:tgtEl>
                                      </p:cBhvr>
                                    </p:animEffect>
                                  </p:childTnLst>
                                </p:cTn>
                              </p:par>
                            </p:childTnLst>
                          </p:cTn>
                        </p:par>
                        <p:par>
                          <p:cTn id="56" fill="hold">
                            <p:stCondLst>
                              <p:cond delay="5500"/>
                            </p:stCondLst>
                            <p:childTnLst>
                              <p:par>
                                <p:cTn id="57" presetID="22" presetClass="entr" presetSubtype="8" fill="hold" grpId="0" nodeType="afterEffect">
                                  <p:stCondLst>
                                    <p:cond delay="0"/>
                                  </p:stCondLst>
                                  <p:childTnLst>
                                    <p:set>
                                      <p:cBhvr>
                                        <p:cTn id="58" dur="1" fill="hold">
                                          <p:stCondLst>
                                            <p:cond delay="0"/>
                                          </p:stCondLst>
                                        </p:cTn>
                                        <p:tgtEl>
                                          <p:spTgt spid="10"/>
                                        </p:tgtEl>
                                        <p:attrNameLst>
                                          <p:attrName>style.visibility</p:attrName>
                                        </p:attrNameLst>
                                      </p:cBhvr>
                                      <p:to>
                                        <p:strVal val="visible"/>
                                      </p:to>
                                    </p:set>
                                    <p:animEffect transition="in" filter="wipe(left)">
                                      <p:cBhvr>
                                        <p:cTn id="5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bldLvl="0" animBg="1"/>
      <p:bldP spid="16" grpId="0" bldLvl="0" animBg="1"/>
      <p:bldP spid="19" grpId="0"/>
      <p:bldP spid="2" grpId="0" bldLvl="0" animBg="1"/>
      <p:bldP spid="3" grpId="0" bldLvl="0" animBg="1"/>
      <p:bldP spid="4" grpId="0"/>
      <p:bldP spid="5" grpId="0" bldLvl="0" animBg="1"/>
      <p:bldP spid="6" grpId="0" bldLvl="0" animBg="1"/>
      <p:bldP spid="7" grpId="0"/>
      <p:bldP spid="8" grpId="0" bldLvl="0" animBg="1"/>
      <p:bldP spid="9" grpId="0" bldLvl="0" animBg="1"/>
      <p:bldP spid="10"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 name="图片 62" descr="灰色线条背景"/>
          <p:cNvPicPr>
            <a:picLocks noChangeAspect="1"/>
          </p:cNvPicPr>
          <p:nvPr/>
        </p:nvPicPr>
        <p:blipFill>
          <a:blip r:embed="rId2"/>
          <a:srcRect l="15713" t="64470" r="32922" b="8998"/>
          <a:stretch>
            <a:fillRect/>
          </a:stretch>
        </p:blipFill>
        <p:spPr>
          <a:xfrm>
            <a:off x="2560320" y="3216275"/>
            <a:ext cx="9768205" cy="3641725"/>
          </a:xfrm>
          <a:prstGeom prst="rect">
            <a:avLst/>
          </a:prstGeom>
        </p:spPr>
      </p:pic>
      <p:sp>
        <p:nvSpPr>
          <p:cNvPr id="28" name="任意多边形: 形状 27"/>
          <p:cNvSpPr/>
          <p:nvPr/>
        </p:nvSpPr>
        <p:spPr>
          <a:xfrm>
            <a:off x="0" y="-20955"/>
            <a:ext cx="3870960" cy="6898005"/>
          </a:xfrm>
          <a:custGeom>
            <a:avLst/>
            <a:gdLst>
              <a:gd name="connsiteX0" fmla="*/ 0 w 5101701"/>
              <a:gd name="connsiteY0" fmla="*/ 0 h 6878896"/>
              <a:gd name="connsiteX1" fmla="*/ 3099572 w 5101701"/>
              <a:gd name="connsiteY1" fmla="*/ 0 h 6878896"/>
              <a:gd name="connsiteX2" fmla="*/ 3205616 w 5101701"/>
              <a:gd name="connsiteY2" fmla="*/ 60974 h 6878896"/>
              <a:gd name="connsiteX3" fmla="*/ 5101701 w 5101701"/>
              <a:gd name="connsiteY3" fmla="*/ 3429000 h 6878896"/>
              <a:gd name="connsiteX4" fmla="*/ 3205616 w 5101701"/>
              <a:gd name="connsiteY4" fmla="*/ 6797026 h 6878896"/>
              <a:gd name="connsiteX5" fmla="*/ 3063231 w 5101701"/>
              <a:gd name="connsiteY5" fmla="*/ 6878896 h 6878896"/>
              <a:gd name="connsiteX6" fmla="*/ 0 w 5101701"/>
              <a:gd name="connsiteY6" fmla="*/ 6878896 h 6878896"/>
              <a:gd name="connsiteX7" fmla="*/ 0 w 5101701"/>
              <a:gd name="connsiteY7" fmla="*/ 0 h 687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01701" h="6878896">
                <a:moveTo>
                  <a:pt x="0" y="0"/>
                </a:moveTo>
                <a:lnTo>
                  <a:pt x="3099572" y="0"/>
                </a:lnTo>
                <a:lnTo>
                  <a:pt x="3205616" y="60974"/>
                </a:lnTo>
                <a:cubicBezTo>
                  <a:pt x="4342364" y="751678"/>
                  <a:pt x="5101701" y="2001663"/>
                  <a:pt x="5101701" y="3429000"/>
                </a:cubicBezTo>
                <a:cubicBezTo>
                  <a:pt x="5101701" y="4856337"/>
                  <a:pt x="4342364" y="6106321"/>
                  <a:pt x="3205616" y="6797026"/>
                </a:cubicBezTo>
                <a:lnTo>
                  <a:pt x="3063231" y="6878896"/>
                </a:lnTo>
                <a:lnTo>
                  <a:pt x="0" y="6878896"/>
                </a:lnTo>
                <a:lnTo>
                  <a:pt x="0" y="0"/>
                </a:lnTo>
                <a:close/>
              </a:path>
            </a:pathLst>
          </a:custGeom>
          <a:solidFill>
            <a:srgbClr val="3F3F3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字魂105号-简雅黑" panose="00000500000000000000" pitchFamily="2" charset="-122"/>
              <a:ea typeface="字魂105号-简雅黑" panose="00000500000000000000" pitchFamily="2" charset="-122"/>
              <a:cs typeface="字魂105号-简雅黑" panose="00000500000000000000" pitchFamily="2" charset="-122"/>
              <a:sym typeface="字魂105号-简雅黑" panose="00000500000000000000" pitchFamily="2" charset="-122"/>
            </a:endParaRPr>
          </a:p>
        </p:txBody>
      </p:sp>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rcRect t="18308" b="18308"/>
          <a:stretch>
            <a:fillRect/>
          </a:stretch>
        </p:blipFill>
        <p:spPr>
          <a:xfrm>
            <a:off x="2560320" y="1878330"/>
            <a:ext cx="3212465" cy="3079750"/>
          </a:xfrm>
          <a:prstGeom prst="ellipse">
            <a:avLst/>
          </a:prstGeom>
          <a:ln w="63500">
            <a:solidFill>
              <a:schemeClr val="bg1"/>
            </a:solidFill>
          </a:ln>
          <a:effectLst>
            <a:outerShdw blurRad="63500" sx="102000" sy="102000" algn="ctr" rotWithShape="0">
              <a:prstClr val="black">
                <a:alpha val="40000"/>
              </a:prstClr>
            </a:outerShdw>
          </a:effectLst>
        </p:spPr>
      </p:pic>
      <p:sp>
        <p:nvSpPr>
          <p:cNvPr id="6170" name="任意多边形: 形状 6169"/>
          <p:cNvSpPr/>
          <p:nvPr/>
        </p:nvSpPr>
        <p:spPr>
          <a:xfrm>
            <a:off x="10422255" y="0"/>
            <a:ext cx="1769745" cy="1729105"/>
          </a:xfrm>
          <a:custGeom>
            <a:avLst/>
            <a:gdLst>
              <a:gd name="connsiteX0" fmla="*/ 69718 w 2359238"/>
              <a:gd name="connsiteY0" fmla="*/ 0 h 2239647"/>
              <a:gd name="connsiteX1" fmla="*/ 919065 w 2359238"/>
              <a:gd name="connsiteY1" fmla="*/ 0 h 2239647"/>
              <a:gd name="connsiteX2" fmla="*/ 903714 w 2359238"/>
              <a:gd name="connsiteY2" fmla="*/ 25268 h 2239647"/>
              <a:gd name="connsiteX3" fmla="*/ 787052 w 2359238"/>
              <a:gd name="connsiteY3" fmla="*/ 486003 h 2239647"/>
              <a:gd name="connsiteX4" fmla="*/ 1753644 w 2359238"/>
              <a:gd name="connsiteY4" fmla="*/ 1452595 h 2239647"/>
              <a:gd name="connsiteX5" fmla="*/ 2294075 w 2359238"/>
              <a:gd name="connsiteY5" fmla="*/ 1287516 h 2239647"/>
              <a:gd name="connsiteX6" fmla="*/ 2359238 w 2359238"/>
              <a:gd name="connsiteY6" fmla="*/ 1233752 h 2239647"/>
              <a:gd name="connsiteX7" fmla="*/ 2359238 w 2359238"/>
              <a:gd name="connsiteY7" fmla="*/ 2130021 h 2239647"/>
              <a:gd name="connsiteX8" fmla="*/ 2275124 w 2359238"/>
              <a:gd name="connsiteY8" fmla="*/ 2160807 h 2239647"/>
              <a:gd name="connsiteX9" fmla="*/ 1753644 w 2359238"/>
              <a:gd name="connsiteY9" fmla="*/ 2239647 h 2239647"/>
              <a:gd name="connsiteX10" fmla="*/ 0 w 2359238"/>
              <a:gd name="connsiteY10" fmla="*/ 486003 h 2239647"/>
              <a:gd name="connsiteX11" fmla="*/ 35628 w 2359238"/>
              <a:gd name="connsiteY11" fmla="*/ 132583 h 2239647"/>
              <a:gd name="connsiteX12" fmla="*/ 69718 w 2359238"/>
              <a:gd name="connsiteY12" fmla="*/ 0 h 2239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59238" h="2239647">
                <a:moveTo>
                  <a:pt x="69718" y="0"/>
                </a:moveTo>
                <a:lnTo>
                  <a:pt x="919065" y="0"/>
                </a:lnTo>
                <a:lnTo>
                  <a:pt x="903714" y="25268"/>
                </a:lnTo>
                <a:cubicBezTo>
                  <a:pt x="829314" y="162227"/>
                  <a:pt x="787052" y="319180"/>
                  <a:pt x="787052" y="486003"/>
                </a:cubicBezTo>
                <a:cubicBezTo>
                  <a:pt x="787052" y="1019837"/>
                  <a:pt x="1219810" y="1452595"/>
                  <a:pt x="1753644" y="1452595"/>
                </a:cubicBezTo>
                <a:cubicBezTo>
                  <a:pt x="1953832" y="1452595"/>
                  <a:pt x="2139806" y="1391738"/>
                  <a:pt x="2294075" y="1287516"/>
                </a:cubicBezTo>
                <a:lnTo>
                  <a:pt x="2359238" y="1233752"/>
                </a:lnTo>
                <a:lnTo>
                  <a:pt x="2359238" y="2130021"/>
                </a:lnTo>
                <a:lnTo>
                  <a:pt x="2275124" y="2160807"/>
                </a:lnTo>
                <a:cubicBezTo>
                  <a:pt x="2110389" y="2212045"/>
                  <a:pt x="1935240" y="2239647"/>
                  <a:pt x="1753644" y="2239647"/>
                </a:cubicBezTo>
                <a:cubicBezTo>
                  <a:pt x="785133" y="2239647"/>
                  <a:pt x="0" y="1454514"/>
                  <a:pt x="0" y="486003"/>
                </a:cubicBezTo>
                <a:cubicBezTo>
                  <a:pt x="0" y="364939"/>
                  <a:pt x="12268" y="246741"/>
                  <a:pt x="35628" y="132583"/>
                </a:cubicBezTo>
                <a:lnTo>
                  <a:pt x="69718" y="0"/>
                </a:lnTo>
                <a:close/>
              </a:path>
            </a:pathLst>
          </a:custGeom>
          <a:solidFill>
            <a:srgbClr val="3F3F3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字魂105号-简雅黑" panose="00000500000000000000" pitchFamily="2" charset="-122"/>
              <a:ea typeface="字魂105号-简雅黑" panose="00000500000000000000" pitchFamily="2" charset="-122"/>
              <a:cs typeface="字魂105号-简雅黑" panose="00000500000000000000" pitchFamily="2" charset="-122"/>
              <a:sym typeface="字魂105号-简雅黑" panose="00000500000000000000" pitchFamily="2" charset="-122"/>
            </a:endParaRPr>
          </a:p>
        </p:txBody>
      </p:sp>
      <p:sp>
        <p:nvSpPr>
          <p:cNvPr id="273" name="文本框 272"/>
          <p:cNvSpPr txBox="1"/>
          <p:nvPr/>
        </p:nvSpPr>
        <p:spPr>
          <a:xfrm>
            <a:off x="6503670" y="3095625"/>
            <a:ext cx="4033520" cy="645160"/>
          </a:xfrm>
          <a:prstGeom prst="rect">
            <a:avLst/>
          </a:prstGeom>
          <a:noFill/>
        </p:spPr>
        <p:txBody>
          <a:bodyPr wrap="square" rtlCol="0">
            <a:spAutoFit/>
          </a:bodyPr>
          <a:lstStyle/>
          <a:p>
            <a:pPr algn="dist"/>
            <a:r>
              <a:rPr lang="zh-CN" altLang="en-US" sz="3600" dirty="0">
                <a:solidFill>
                  <a:schemeClr val="tx1">
                    <a:lumMod val="75000"/>
                    <a:lumOff val="25000"/>
                  </a:schemeClr>
                </a:solidFill>
                <a:latin typeface="字魂105号-简雅黑" panose="00000500000000000000" pitchFamily="2" charset="-122"/>
                <a:ea typeface="字魂105号-简雅黑" panose="00000500000000000000" pitchFamily="2" charset="-122"/>
                <a:cs typeface="字魂105号-简雅黑" panose="00000500000000000000" pitchFamily="2" charset="-122"/>
                <a:sym typeface="字魂105号-简雅黑" panose="00000500000000000000" pitchFamily="2" charset="-122"/>
              </a:rPr>
              <a:t>实现效果</a:t>
            </a:r>
          </a:p>
        </p:txBody>
      </p:sp>
      <p:sp>
        <p:nvSpPr>
          <p:cNvPr id="40" name="矩形 39"/>
          <p:cNvSpPr/>
          <p:nvPr/>
        </p:nvSpPr>
        <p:spPr>
          <a:xfrm>
            <a:off x="6503669" y="2010410"/>
            <a:ext cx="4033519" cy="923330"/>
          </a:xfrm>
          <a:prstGeom prst="rect">
            <a:avLst/>
          </a:prstGeom>
          <a:ln>
            <a:noFill/>
          </a:ln>
        </p:spPr>
        <p:txBody>
          <a:bodyPr wrap="square">
            <a:spAutoFit/>
          </a:bodyPr>
          <a:lstStyle/>
          <a:p>
            <a:pPr algn="l" defTabSz="914400"/>
            <a:r>
              <a:rPr lang="en-US" altLang="zh-CN" sz="5400" b="1" dirty="0">
                <a:solidFill>
                  <a:schemeClr val="tx1">
                    <a:lumMod val="75000"/>
                    <a:lumOff val="25000"/>
                  </a:schemeClr>
                </a:solidFill>
                <a:latin typeface="字魂105号-简雅黑" panose="00000500000000000000" pitchFamily="2" charset="-122"/>
                <a:ea typeface="字魂105号-简雅黑" panose="00000500000000000000" pitchFamily="2" charset="-122"/>
                <a:cs typeface="字魂105号-简雅黑" panose="00000500000000000000" pitchFamily="2" charset="-122"/>
                <a:sym typeface="字魂105号-简雅黑" panose="00000500000000000000" pitchFamily="2" charset="-122"/>
              </a:rPr>
              <a:t>PART 06</a:t>
            </a:r>
          </a:p>
        </p:txBody>
      </p:sp>
    </p:spTree>
    <p:extLst>
      <p:ext uri="{BB962C8B-B14F-4D97-AF65-F5344CB8AC3E}">
        <p14:creationId xmlns:p14="http://schemas.microsoft.com/office/powerpoint/2010/main" val="313860803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0">
        <p15:prstTrans prst="wind"/>
      </p:transition>
    </mc:Choice>
    <mc:Fallback xmlns="">
      <p:transition spd="slow" advTm="0">
        <p:fade/>
      </p:transition>
    </mc:Fallback>
  </mc:AlternateContent>
  <p:timing>
    <p:tnLst>
      <p:par>
        <p:cTn id="1" dur="indefinite" restart="never" fill="hold"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grpId="0" nodeType="afterEffect">
                                  <p:stCondLst>
                                    <p:cond delay="0"/>
                                  </p:stCondLst>
                                  <p:childTnLst>
                                    <p:set>
                                      <p:cBhvr>
                                        <p:cTn id="6" dur="1" fill="hold">
                                          <p:stCondLst>
                                            <p:cond delay="0"/>
                                          </p:stCondLst>
                                        </p:cTn>
                                        <p:tgtEl>
                                          <p:spTgt spid="273"/>
                                        </p:tgtEl>
                                        <p:attrNameLst>
                                          <p:attrName>style.visibility</p:attrName>
                                        </p:attrNameLst>
                                      </p:cBhvr>
                                      <p:to>
                                        <p:strVal val="visible"/>
                                      </p:to>
                                    </p:set>
                                    <p:animEffect transition="in" filter="strips(downRight)">
                                      <p:cBhvr>
                                        <p:cTn id="7" dur="1000"/>
                                        <p:tgtEl>
                                          <p:spTgt spid="27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1" nodeType="clickEffect">
                                  <p:stCondLst>
                                    <p:cond delay="0"/>
                                  </p:stCondLst>
                                  <p:childTnLst>
                                    <p:set>
                                      <p:cBhvr>
                                        <p:cTn id="11" dur="1" fill="hold">
                                          <p:stCondLst>
                                            <p:cond delay="0"/>
                                          </p:stCondLst>
                                        </p:cTn>
                                        <p:tgtEl>
                                          <p:spTgt spid="273"/>
                                        </p:tgtEl>
                                        <p:attrNameLst>
                                          <p:attrName>style.visibility</p:attrName>
                                        </p:attrNameLst>
                                      </p:cBhvr>
                                      <p:to>
                                        <p:strVal val="visible"/>
                                      </p:to>
                                    </p:set>
                                    <p:anim calcmode="lin" valueType="num">
                                      <p:cBhvr additive="base">
                                        <p:cTn id="12" dur="500" fill="hold"/>
                                        <p:tgtEl>
                                          <p:spTgt spid="273"/>
                                        </p:tgtEl>
                                        <p:attrNameLst>
                                          <p:attrName>ppt_x</p:attrName>
                                        </p:attrNameLst>
                                      </p:cBhvr>
                                      <p:tavLst>
                                        <p:tav tm="0">
                                          <p:val>
                                            <p:strVal val="#ppt_x"/>
                                          </p:val>
                                        </p:tav>
                                        <p:tav tm="100000">
                                          <p:val>
                                            <p:strVal val="#ppt_x"/>
                                          </p:val>
                                        </p:tav>
                                      </p:tavLst>
                                    </p:anim>
                                    <p:anim calcmode="lin" valueType="num">
                                      <p:cBhvr additive="base">
                                        <p:cTn id="13" dur="500" fill="hold"/>
                                        <p:tgtEl>
                                          <p:spTgt spid="273"/>
                                        </p:tgtEl>
                                        <p:attrNameLst>
                                          <p:attrName>ppt_y</p:attrName>
                                        </p:attrNameLst>
                                      </p:cBhvr>
                                      <p:tavLst>
                                        <p:tav tm="0">
                                          <p:val>
                                            <p:strVal val="1+#ppt_h/2"/>
                                          </p:val>
                                        </p:tav>
                                        <p:tav tm="100000">
                                          <p:val>
                                            <p:strVal val="#ppt_y"/>
                                          </p:val>
                                        </p:tav>
                                      </p:tavLst>
                                    </p:anim>
                                  </p:childTnLst>
                                </p:cTn>
                              </p:par>
                              <p:par>
                                <p:cTn id="14" presetID="2" presetClass="entr" presetSubtype="4" fill="hold" grpId="0" nodeType="withEffect">
                                  <p:stCondLst>
                                    <p:cond delay="0"/>
                                  </p:stCondLst>
                                  <p:childTnLst>
                                    <p:set>
                                      <p:cBhvr>
                                        <p:cTn id="15" dur="1" fill="hold">
                                          <p:stCondLst>
                                            <p:cond delay="0"/>
                                          </p:stCondLst>
                                        </p:cTn>
                                        <p:tgtEl>
                                          <p:spTgt spid="40"/>
                                        </p:tgtEl>
                                        <p:attrNameLst>
                                          <p:attrName>style.visibility</p:attrName>
                                        </p:attrNameLst>
                                      </p:cBhvr>
                                      <p:to>
                                        <p:strVal val="visible"/>
                                      </p:to>
                                    </p:set>
                                    <p:anim calcmode="lin" valueType="num">
                                      <p:cBhvr additive="base">
                                        <p:cTn id="16" dur="500" fill="hold"/>
                                        <p:tgtEl>
                                          <p:spTgt spid="40"/>
                                        </p:tgtEl>
                                        <p:attrNameLst>
                                          <p:attrName>ppt_x</p:attrName>
                                        </p:attrNameLst>
                                      </p:cBhvr>
                                      <p:tavLst>
                                        <p:tav tm="0">
                                          <p:val>
                                            <p:strVal val="#ppt_x"/>
                                          </p:val>
                                        </p:tav>
                                        <p:tav tm="100000">
                                          <p:val>
                                            <p:strVal val="#ppt_x"/>
                                          </p:val>
                                        </p:tav>
                                      </p:tavLst>
                                    </p:anim>
                                    <p:anim calcmode="lin" valueType="num">
                                      <p:cBhvr additive="base">
                                        <p:cTn id="17"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3" grpId="0"/>
      <p:bldP spid="273" grpId="1"/>
      <p:bldP spid="40"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7"/>
          <p:cNvSpPr>
            <a:spLocks noChangeArrowheads="1"/>
          </p:cNvSpPr>
          <p:nvPr/>
        </p:nvSpPr>
        <p:spPr bwMode="auto">
          <a:xfrm>
            <a:off x="1205865" y="2133266"/>
            <a:ext cx="9760585" cy="252762"/>
          </a:xfrm>
          <a:prstGeom prst="rect">
            <a:avLst/>
          </a:prstGeom>
        </p:spPr>
        <p:txBody>
          <a:bodyPr wrap="square" lIns="0" tIns="0" rIns="0" bIns="0" anchor="ctr" anchorCtr="0">
            <a:spAutoFit/>
          </a:bodyPr>
          <a:lstStyle/>
          <a:p>
            <a:pPr lvl="0" algn="ctr">
              <a:lnSpc>
                <a:spcPct val="130000"/>
              </a:lnSpc>
              <a:spcBef>
                <a:spcPts val="0"/>
              </a:spcBef>
              <a:spcAft>
                <a:spcPts val="0"/>
              </a:spcAft>
              <a:defRPr/>
            </a:pPr>
            <a:endParaRPr lang="zh-CN" altLang="en-US" sz="1400" dirty="0">
              <a:solidFill>
                <a:schemeClr val="tx1">
                  <a:lumMod val="75000"/>
                  <a:lumOff val="25000"/>
                </a:schemeClr>
              </a:solidFill>
              <a:latin typeface="字魂105号-简雅黑" panose="00000500000000000000" pitchFamily="2" charset="-122"/>
              <a:ea typeface="字魂105号-简雅黑" panose="00000500000000000000" pitchFamily="2" charset="-122"/>
              <a:cs typeface="字魂105号-简雅黑" panose="00000500000000000000" pitchFamily="2" charset="-122"/>
              <a:sym typeface="字魂105号-简雅黑" panose="00000500000000000000" pitchFamily="2" charset="-122"/>
            </a:endParaRPr>
          </a:p>
        </p:txBody>
      </p:sp>
      <p:sp>
        <p:nvSpPr>
          <p:cNvPr id="2" name="TextBox 7"/>
          <p:cNvSpPr txBox="1"/>
          <p:nvPr/>
        </p:nvSpPr>
        <p:spPr>
          <a:xfrm>
            <a:off x="4692015" y="304800"/>
            <a:ext cx="2904492" cy="461665"/>
          </a:xfrm>
          <a:prstGeom prst="rect">
            <a:avLst/>
          </a:prstGeom>
          <a:noFill/>
        </p:spPr>
        <p:txBody>
          <a:bodyPr wrap="square" rtlCol="0">
            <a:spAutoFit/>
          </a:bodyPr>
          <a:lstStyle/>
          <a:p>
            <a:pPr algn="dist"/>
            <a:r>
              <a:rPr lang="zh-CN" altLang="en-US" sz="2400" b="1" dirty="0">
                <a:solidFill>
                  <a:schemeClr val="tx1">
                    <a:lumMod val="75000"/>
                    <a:lumOff val="25000"/>
                  </a:schemeClr>
                </a:solidFill>
                <a:latin typeface="字魂105号-简雅黑" panose="00000500000000000000" pitchFamily="2" charset="-122"/>
                <a:ea typeface="字魂105号-简雅黑" panose="00000500000000000000" pitchFamily="2" charset="-122"/>
                <a:cs typeface="字魂105号-简雅黑" panose="00000500000000000000" pitchFamily="2" charset="-122"/>
                <a:sym typeface="字魂105号-简雅黑" panose="00000500000000000000" pitchFamily="2" charset="-122"/>
              </a:rPr>
              <a:t>角度约束手势识别</a:t>
            </a:r>
          </a:p>
        </p:txBody>
      </p:sp>
      <p:cxnSp>
        <p:nvCxnSpPr>
          <p:cNvPr id="3" name="直接连接符 2"/>
          <p:cNvCxnSpPr/>
          <p:nvPr/>
        </p:nvCxnSpPr>
        <p:spPr>
          <a:xfrm>
            <a:off x="23495" y="535305"/>
            <a:ext cx="4572000" cy="0"/>
          </a:xfrm>
          <a:prstGeom prst="line">
            <a:avLst/>
          </a:prstGeom>
          <a:ln>
            <a:solidFill>
              <a:srgbClr val="3F3F3F"/>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7620000" y="535305"/>
            <a:ext cx="4572000" cy="0"/>
          </a:xfrm>
          <a:prstGeom prst="line">
            <a:avLst/>
          </a:prstGeom>
          <a:ln>
            <a:solidFill>
              <a:srgbClr val="3F3F3F"/>
            </a:solidFill>
          </a:ln>
        </p:spPr>
        <p:style>
          <a:lnRef idx="1">
            <a:schemeClr val="accent1"/>
          </a:lnRef>
          <a:fillRef idx="0">
            <a:schemeClr val="accent1"/>
          </a:fillRef>
          <a:effectRef idx="0">
            <a:schemeClr val="accent1"/>
          </a:effectRef>
          <a:fontRef idx="minor">
            <a:schemeClr val="tx1"/>
          </a:fontRef>
        </p:style>
      </p:cxnSp>
      <p:pic>
        <p:nvPicPr>
          <p:cNvPr id="10" name="图片 9">
            <a:extLst>
              <a:ext uri="{FF2B5EF4-FFF2-40B4-BE49-F238E27FC236}">
                <a16:creationId xmlns:a16="http://schemas.microsoft.com/office/drawing/2014/main" id="{0C936747-78D2-41E3-908D-7CA29B00C0A3}"/>
              </a:ext>
            </a:extLst>
          </p:cNvPr>
          <p:cNvPicPr>
            <a:picLocks noChangeAspect="1"/>
          </p:cNvPicPr>
          <p:nvPr/>
        </p:nvPicPr>
        <p:blipFill>
          <a:blip r:embed="rId2"/>
          <a:stretch>
            <a:fillRect/>
          </a:stretch>
        </p:blipFill>
        <p:spPr>
          <a:xfrm>
            <a:off x="139706" y="1643062"/>
            <a:ext cx="5518147" cy="4138611"/>
          </a:xfrm>
          <a:prstGeom prst="rect">
            <a:avLst/>
          </a:prstGeom>
        </p:spPr>
      </p:pic>
      <p:pic>
        <p:nvPicPr>
          <p:cNvPr id="12" name="图片 11">
            <a:extLst>
              <a:ext uri="{FF2B5EF4-FFF2-40B4-BE49-F238E27FC236}">
                <a16:creationId xmlns:a16="http://schemas.microsoft.com/office/drawing/2014/main" id="{CB04E34F-FF55-42F9-A1C5-DB985C1B57CA}"/>
              </a:ext>
            </a:extLst>
          </p:cNvPr>
          <p:cNvPicPr>
            <a:picLocks noChangeAspect="1"/>
          </p:cNvPicPr>
          <p:nvPr/>
        </p:nvPicPr>
        <p:blipFill>
          <a:blip r:embed="rId3"/>
          <a:stretch>
            <a:fillRect/>
          </a:stretch>
        </p:blipFill>
        <p:spPr>
          <a:xfrm>
            <a:off x="6229350" y="1643061"/>
            <a:ext cx="5610224" cy="413861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300" advTm="0">
        <p14:pan dir="u"/>
      </p:transition>
    </mc:Choice>
    <mc:Fallback xmlns="">
      <p:transition spd="slow" advTm="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原创设计师QQ598969553      _1"/>
          <p:cNvSpPr/>
          <p:nvPr/>
        </p:nvSpPr>
        <p:spPr>
          <a:xfrm>
            <a:off x="4025900" y="1590040"/>
            <a:ext cx="1825625" cy="1825625"/>
          </a:xfrm>
          <a:prstGeom prst="rect">
            <a:avLst/>
          </a:prstGeom>
          <a:solidFill>
            <a:srgbClr val="3F3F3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165" eaLnBrk="1" fontAlgn="auto" hangingPunct="1">
              <a:spcBef>
                <a:spcPts val="0"/>
              </a:spcBef>
              <a:spcAft>
                <a:spcPts val="0"/>
              </a:spcAft>
              <a:defRPr/>
            </a:pPr>
            <a:endParaRPr lang="zh-CN" altLang="en-US" sz="1350">
              <a:solidFill>
                <a:schemeClr val="tx1">
                  <a:lumMod val="75000"/>
                  <a:lumOff val="25000"/>
                </a:schemeClr>
              </a:solidFill>
              <a:latin typeface="字魂105号-简雅黑" panose="00000500000000000000" pitchFamily="2" charset="-122"/>
              <a:ea typeface="字魂105号-简雅黑" panose="00000500000000000000" pitchFamily="2" charset="-122"/>
              <a:cs typeface="字魂105号-简雅黑" panose="00000500000000000000" pitchFamily="2" charset="-122"/>
              <a:sym typeface="字魂105号-简雅黑" panose="00000500000000000000" pitchFamily="2" charset="-122"/>
            </a:endParaRPr>
          </a:p>
        </p:txBody>
      </p:sp>
      <p:sp>
        <p:nvSpPr>
          <p:cNvPr id="7" name="原创设计师QQ598969553      _4"/>
          <p:cNvSpPr/>
          <p:nvPr/>
        </p:nvSpPr>
        <p:spPr>
          <a:xfrm>
            <a:off x="6146165" y="1590040"/>
            <a:ext cx="1825625" cy="1825625"/>
          </a:xfrm>
          <a:prstGeom prst="rect">
            <a:avLst/>
          </a:prstGeom>
          <a:solidFill>
            <a:srgbClr val="3F3F3F"/>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165" eaLnBrk="1" fontAlgn="auto" hangingPunct="1">
              <a:spcBef>
                <a:spcPts val="0"/>
              </a:spcBef>
              <a:spcAft>
                <a:spcPts val="0"/>
              </a:spcAft>
              <a:defRPr/>
            </a:pPr>
            <a:endParaRPr lang="zh-CN" altLang="en-US" sz="1350">
              <a:solidFill>
                <a:schemeClr val="tx1">
                  <a:lumMod val="75000"/>
                  <a:lumOff val="25000"/>
                </a:schemeClr>
              </a:solidFill>
              <a:latin typeface="字魂105号-简雅黑" panose="00000500000000000000" pitchFamily="2" charset="-122"/>
              <a:ea typeface="字魂105号-简雅黑" panose="00000500000000000000" pitchFamily="2" charset="-122"/>
              <a:cs typeface="字魂105号-简雅黑" panose="00000500000000000000" pitchFamily="2" charset="-122"/>
              <a:sym typeface="字魂105号-简雅黑" panose="00000500000000000000" pitchFamily="2" charset="-122"/>
            </a:endParaRPr>
          </a:p>
        </p:txBody>
      </p:sp>
      <p:sp>
        <p:nvSpPr>
          <p:cNvPr id="10" name="原创设计师QQ598969553      _7"/>
          <p:cNvSpPr/>
          <p:nvPr/>
        </p:nvSpPr>
        <p:spPr>
          <a:xfrm>
            <a:off x="4025900" y="3563620"/>
            <a:ext cx="1825625" cy="1825625"/>
          </a:xfrm>
          <a:prstGeom prst="rect">
            <a:avLst/>
          </a:prstGeom>
          <a:solidFill>
            <a:srgbClr val="3F3F3F"/>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165" eaLnBrk="1" fontAlgn="auto" hangingPunct="1">
              <a:spcBef>
                <a:spcPts val="0"/>
              </a:spcBef>
              <a:spcAft>
                <a:spcPts val="0"/>
              </a:spcAft>
              <a:defRPr/>
            </a:pPr>
            <a:endParaRPr lang="zh-CN" altLang="en-US" sz="1350">
              <a:solidFill>
                <a:schemeClr val="tx1">
                  <a:lumMod val="75000"/>
                  <a:lumOff val="25000"/>
                </a:schemeClr>
              </a:solidFill>
              <a:latin typeface="字魂105号-简雅黑" panose="00000500000000000000" pitchFamily="2" charset="-122"/>
              <a:ea typeface="字魂105号-简雅黑" panose="00000500000000000000" pitchFamily="2" charset="-122"/>
              <a:cs typeface="字魂105号-简雅黑" panose="00000500000000000000" pitchFamily="2" charset="-122"/>
              <a:sym typeface="字魂105号-简雅黑" panose="00000500000000000000" pitchFamily="2" charset="-122"/>
            </a:endParaRPr>
          </a:p>
        </p:txBody>
      </p:sp>
      <p:sp>
        <p:nvSpPr>
          <p:cNvPr id="13" name="原创设计师QQ598969553      _10"/>
          <p:cNvSpPr/>
          <p:nvPr/>
        </p:nvSpPr>
        <p:spPr>
          <a:xfrm>
            <a:off x="6146165" y="3563620"/>
            <a:ext cx="1825625" cy="1825625"/>
          </a:xfrm>
          <a:prstGeom prst="rect">
            <a:avLst/>
          </a:prstGeom>
          <a:solidFill>
            <a:srgbClr val="3F3F3F"/>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165" eaLnBrk="1" fontAlgn="auto" hangingPunct="1">
              <a:spcBef>
                <a:spcPts val="0"/>
              </a:spcBef>
              <a:spcAft>
                <a:spcPts val="0"/>
              </a:spcAft>
              <a:defRPr/>
            </a:pPr>
            <a:endParaRPr lang="zh-CN" altLang="en-US" sz="1350">
              <a:solidFill>
                <a:schemeClr val="tx1">
                  <a:lumMod val="75000"/>
                  <a:lumOff val="25000"/>
                </a:schemeClr>
              </a:solidFill>
              <a:latin typeface="字魂105号-简雅黑" panose="00000500000000000000" pitchFamily="2" charset="-122"/>
              <a:ea typeface="字魂105号-简雅黑" panose="00000500000000000000" pitchFamily="2" charset="-122"/>
              <a:cs typeface="字魂105号-简雅黑" panose="00000500000000000000" pitchFamily="2" charset="-122"/>
              <a:sym typeface="字魂105号-简雅黑" panose="00000500000000000000" pitchFamily="2" charset="-122"/>
            </a:endParaRPr>
          </a:p>
        </p:txBody>
      </p:sp>
      <p:sp>
        <p:nvSpPr>
          <p:cNvPr id="23" name="文本框 22"/>
          <p:cNvSpPr txBox="1"/>
          <p:nvPr/>
        </p:nvSpPr>
        <p:spPr>
          <a:xfrm>
            <a:off x="1833245" y="1635125"/>
            <a:ext cx="1786890" cy="368300"/>
          </a:xfrm>
          <a:prstGeom prst="rect">
            <a:avLst/>
          </a:prstGeom>
          <a:noFill/>
        </p:spPr>
        <p:txBody>
          <a:bodyPr wrap="square" rtlCol="0">
            <a:spAutoFit/>
          </a:bodyPr>
          <a:lstStyle/>
          <a:p>
            <a:pPr algn="r"/>
            <a:r>
              <a:rPr lang="zh-CN" altLang="en-US" dirty="0">
                <a:solidFill>
                  <a:schemeClr val="tx1">
                    <a:lumMod val="75000"/>
                    <a:lumOff val="25000"/>
                  </a:schemeClr>
                </a:solidFill>
                <a:latin typeface="字魂105号-简雅黑" panose="00000500000000000000" pitchFamily="2" charset="-122"/>
                <a:ea typeface="字魂105号-简雅黑" panose="00000500000000000000" pitchFamily="2" charset="-122"/>
                <a:cs typeface="字魂105号-简雅黑" panose="00000500000000000000" pitchFamily="2" charset="-122"/>
                <a:sym typeface="字魂105号-简雅黑" panose="00000500000000000000" pitchFamily="2" charset="-122"/>
              </a:rPr>
              <a:t>手势识别</a:t>
            </a:r>
            <a:r>
              <a:rPr lang="en-US" altLang="zh-CN" dirty="0">
                <a:solidFill>
                  <a:schemeClr val="tx1">
                    <a:lumMod val="75000"/>
                    <a:lumOff val="25000"/>
                  </a:schemeClr>
                </a:solidFill>
                <a:latin typeface="字魂105号-简雅黑" panose="00000500000000000000" pitchFamily="2" charset="-122"/>
                <a:ea typeface="字魂105号-简雅黑" panose="00000500000000000000" pitchFamily="2" charset="-122"/>
                <a:cs typeface="字魂105号-简雅黑" panose="00000500000000000000" pitchFamily="2" charset="-122"/>
                <a:sym typeface="字魂105号-简雅黑" panose="00000500000000000000" pitchFamily="2" charset="-122"/>
              </a:rPr>
              <a:t>1</a:t>
            </a:r>
            <a:endParaRPr lang="zh-CN" altLang="en-US" b="1" dirty="0">
              <a:solidFill>
                <a:schemeClr val="tx1">
                  <a:lumMod val="75000"/>
                  <a:lumOff val="25000"/>
                </a:schemeClr>
              </a:solidFill>
              <a:latin typeface="字魂105号-简雅黑" panose="00000500000000000000" pitchFamily="2" charset="-122"/>
              <a:ea typeface="字魂105号-简雅黑" panose="00000500000000000000" pitchFamily="2" charset="-122"/>
              <a:cs typeface="字魂105号-简雅黑" panose="00000500000000000000" pitchFamily="2" charset="-122"/>
              <a:sym typeface="字魂105号-简雅黑" panose="00000500000000000000" pitchFamily="2" charset="-122"/>
            </a:endParaRPr>
          </a:p>
        </p:txBody>
      </p:sp>
      <p:sp>
        <p:nvSpPr>
          <p:cNvPr id="27" name="矩形 26"/>
          <p:cNvSpPr/>
          <p:nvPr/>
        </p:nvSpPr>
        <p:spPr>
          <a:xfrm>
            <a:off x="692785" y="1977390"/>
            <a:ext cx="2927350" cy="698268"/>
          </a:xfrm>
          <a:prstGeom prst="rect">
            <a:avLst/>
          </a:prstGeom>
        </p:spPr>
        <p:txBody>
          <a:bodyPr wrap="square">
            <a:spAutoFit/>
          </a:bodyPr>
          <a:lstStyle/>
          <a:p>
            <a:pPr algn="r">
              <a:lnSpc>
                <a:spcPct val="150000"/>
              </a:lnSpc>
              <a:defRPr sz="1800">
                <a:solidFill>
                  <a:srgbClr val="000000"/>
                </a:solidFill>
                <a:uFillTx/>
              </a:defRPr>
            </a:pPr>
            <a:r>
              <a:rPr lang="zh-CN" altLang="zh-CN" sz="1400" dirty="0">
                <a:effectLst/>
                <a:ea typeface="宋体" panose="02010600030101010101" pitchFamily="2" charset="-122"/>
                <a:cs typeface="Times New Roman" panose="02020603050405020304" pitchFamily="18" charset="0"/>
              </a:rPr>
              <a:t>用手指角度约束实现特定手势的识别，并输出对应的手势</a:t>
            </a:r>
            <a:endParaRPr lang="zh-CN" altLang="en-US" sz="1400" dirty="0">
              <a:solidFill>
                <a:schemeClr val="tx1">
                  <a:lumMod val="75000"/>
                  <a:lumOff val="25000"/>
                </a:schemeClr>
              </a:solidFill>
              <a:uFill>
                <a:solidFill>
                  <a:srgbClr val="808080"/>
                </a:solidFill>
              </a:uFill>
              <a:latin typeface="字魂105号-简雅黑" panose="00000500000000000000" pitchFamily="2" charset="-122"/>
              <a:ea typeface="字魂105号-简雅黑" panose="00000500000000000000" pitchFamily="2" charset="-122"/>
              <a:cs typeface="字魂105号-简雅黑" panose="00000500000000000000" pitchFamily="2" charset="-122"/>
              <a:sym typeface="字魂105号-简雅黑" panose="00000500000000000000" pitchFamily="2" charset="-122"/>
            </a:endParaRPr>
          </a:p>
        </p:txBody>
      </p:sp>
      <p:sp>
        <p:nvSpPr>
          <p:cNvPr id="30" name="Freeform 133"/>
          <p:cNvSpPr/>
          <p:nvPr/>
        </p:nvSpPr>
        <p:spPr bwMode="auto">
          <a:xfrm>
            <a:off x="4582160" y="2068830"/>
            <a:ext cx="713740" cy="721995"/>
          </a:xfrm>
          <a:custGeom>
            <a:avLst/>
            <a:gdLst/>
            <a:ahLst/>
            <a:cxnLst>
              <a:cxn ang="0">
                <a:pos x="112" y="89"/>
              </a:cxn>
              <a:cxn ang="0">
                <a:pos x="86" y="75"/>
              </a:cxn>
              <a:cxn ang="0">
                <a:pos x="72" y="69"/>
              </a:cxn>
              <a:cxn ang="0">
                <a:pos x="72" y="58"/>
              </a:cxn>
              <a:cxn ang="0">
                <a:pos x="77" y="45"/>
              </a:cxn>
              <a:cxn ang="0">
                <a:pos x="83" y="38"/>
              </a:cxn>
              <a:cxn ang="0">
                <a:pos x="79" y="30"/>
              </a:cxn>
              <a:cxn ang="0">
                <a:pos x="80" y="18"/>
              </a:cxn>
              <a:cxn ang="0">
                <a:pos x="58" y="0"/>
              </a:cxn>
              <a:cxn ang="0">
                <a:pos x="35" y="18"/>
              </a:cxn>
              <a:cxn ang="0">
                <a:pos x="36" y="30"/>
              </a:cxn>
              <a:cxn ang="0">
                <a:pos x="33" y="38"/>
              </a:cxn>
              <a:cxn ang="0">
                <a:pos x="38" y="45"/>
              </a:cxn>
              <a:cxn ang="0">
                <a:pos x="44" y="58"/>
              </a:cxn>
              <a:cxn ang="0">
                <a:pos x="44" y="69"/>
              </a:cxn>
              <a:cxn ang="0">
                <a:pos x="30" y="75"/>
              </a:cxn>
              <a:cxn ang="0">
                <a:pos x="4" y="89"/>
              </a:cxn>
              <a:cxn ang="0">
                <a:pos x="1" y="116"/>
              </a:cxn>
              <a:cxn ang="0">
                <a:pos x="114" y="116"/>
              </a:cxn>
              <a:cxn ang="0">
                <a:pos x="112" y="89"/>
              </a:cxn>
            </a:cxnLst>
            <a:rect l="0" t="0" r="r" b="b"/>
            <a:pathLst>
              <a:path w="115" h="116">
                <a:moveTo>
                  <a:pt x="112" y="89"/>
                </a:moveTo>
                <a:cubicBezTo>
                  <a:pt x="109" y="83"/>
                  <a:pt x="97" y="80"/>
                  <a:pt x="86" y="75"/>
                </a:cubicBezTo>
                <a:cubicBezTo>
                  <a:pt x="75" y="71"/>
                  <a:pt x="72" y="69"/>
                  <a:pt x="72" y="69"/>
                </a:cubicBezTo>
                <a:cubicBezTo>
                  <a:pt x="72" y="58"/>
                  <a:pt x="72" y="58"/>
                  <a:pt x="72" y="58"/>
                </a:cubicBezTo>
                <a:cubicBezTo>
                  <a:pt x="72" y="58"/>
                  <a:pt x="76" y="55"/>
                  <a:pt x="77" y="45"/>
                </a:cubicBezTo>
                <a:cubicBezTo>
                  <a:pt x="80" y="45"/>
                  <a:pt x="83" y="41"/>
                  <a:pt x="83" y="38"/>
                </a:cubicBezTo>
                <a:cubicBezTo>
                  <a:pt x="83" y="36"/>
                  <a:pt x="83" y="29"/>
                  <a:pt x="79" y="30"/>
                </a:cubicBezTo>
                <a:cubicBezTo>
                  <a:pt x="80" y="25"/>
                  <a:pt x="81" y="20"/>
                  <a:pt x="80" y="18"/>
                </a:cubicBezTo>
                <a:cubicBezTo>
                  <a:pt x="80" y="9"/>
                  <a:pt x="71" y="0"/>
                  <a:pt x="58" y="0"/>
                </a:cubicBezTo>
                <a:cubicBezTo>
                  <a:pt x="45" y="0"/>
                  <a:pt x="36" y="9"/>
                  <a:pt x="35" y="18"/>
                </a:cubicBezTo>
                <a:cubicBezTo>
                  <a:pt x="35" y="20"/>
                  <a:pt x="35" y="25"/>
                  <a:pt x="36" y="30"/>
                </a:cubicBezTo>
                <a:cubicBezTo>
                  <a:pt x="33" y="29"/>
                  <a:pt x="32" y="36"/>
                  <a:pt x="33" y="38"/>
                </a:cubicBezTo>
                <a:cubicBezTo>
                  <a:pt x="33" y="41"/>
                  <a:pt x="35" y="45"/>
                  <a:pt x="38" y="45"/>
                </a:cubicBezTo>
                <a:cubicBezTo>
                  <a:pt x="39" y="55"/>
                  <a:pt x="44" y="58"/>
                  <a:pt x="44" y="58"/>
                </a:cubicBezTo>
                <a:cubicBezTo>
                  <a:pt x="44" y="69"/>
                  <a:pt x="44" y="69"/>
                  <a:pt x="44" y="69"/>
                </a:cubicBezTo>
                <a:cubicBezTo>
                  <a:pt x="44" y="69"/>
                  <a:pt x="41" y="71"/>
                  <a:pt x="30" y="75"/>
                </a:cubicBezTo>
                <a:cubicBezTo>
                  <a:pt x="18" y="80"/>
                  <a:pt x="7" y="83"/>
                  <a:pt x="4" y="89"/>
                </a:cubicBezTo>
                <a:cubicBezTo>
                  <a:pt x="0" y="93"/>
                  <a:pt x="1" y="116"/>
                  <a:pt x="1" y="116"/>
                </a:cubicBezTo>
                <a:cubicBezTo>
                  <a:pt x="114" y="116"/>
                  <a:pt x="114" y="116"/>
                  <a:pt x="114" y="116"/>
                </a:cubicBezTo>
                <a:cubicBezTo>
                  <a:pt x="114" y="116"/>
                  <a:pt x="115" y="93"/>
                  <a:pt x="112" y="89"/>
                </a:cubicBezTo>
                <a:close/>
              </a:path>
            </a:pathLst>
          </a:custGeom>
          <a:solidFill>
            <a:schemeClr val="bg1"/>
          </a:solidFill>
          <a:ln w="9525">
            <a:noFill/>
            <a:round/>
          </a:ln>
        </p:spPr>
        <p:txBody>
          <a:bodyPr vert="horz" wrap="square" lIns="91440" tIns="45720" rIns="91440" bIns="45720" numCol="1" anchor="t" anchorCtr="0" compatLnSpc="1"/>
          <a:lstStyle/>
          <a:p>
            <a:endParaRPr lang="en-US" sz="2000">
              <a:solidFill>
                <a:schemeClr val="tx1">
                  <a:lumMod val="75000"/>
                  <a:lumOff val="25000"/>
                </a:schemeClr>
              </a:solidFill>
              <a:latin typeface="字魂105号-简雅黑" panose="00000500000000000000" pitchFamily="2" charset="-122"/>
              <a:ea typeface="字魂105号-简雅黑" panose="00000500000000000000" pitchFamily="2" charset="-122"/>
              <a:cs typeface="字魂105号-简雅黑" panose="00000500000000000000" pitchFamily="2" charset="-122"/>
              <a:sym typeface="字魂105号-简雅黑" panose="00000500000000000000" pitchFamily="2" charset="-122"/>
            </a:endParaRPr>
          </a:p>
        </p:txBody>
      </p:sp>
      <p:grpSp>
        <p:nvGrpSpPr>
          <p:cNvPr id="31" name="Group 42"/>
          <p:cNvGrpSpPr/>
          <p:nvPr/>
        </p:nvGrpSpPr>
        <p:grpSpPr>
          <a:xfrm>
            <a:off x="4595495" y="4135755"/>
            <a:ext cx="700405" cy="641350"/>
            <a:chOff x="2046288" y="3759200"/>
            <a:chExt cx="296863" cy="271463"/>
          </a:xfrm>
          <a:solidFill>
            <a:schemeClr val="bg1"/>
          </a:solidFill>
        </p:grpSpPr>
        <p:sp>
          <p:nvSpPr>
            <p:cNvPr id="32" name="Rectangle 160"/>
            <p:cNvSpPr>
              <a:spLocks noChangeArrowheads="1"/>
            </p:cNvSpPr>
            <p:nvPr/>
          </p:nvSpPr>
          <p:spPr bwMode="auto">
            <a:xfrm>
              <a:off x="2065338" y="3973513"/>
              <a:ext cx="55563" cy="57150"/>
            </a:xfrm>
            <a:prstGeom prst="rect">
              <a:avLst/>
            </a:prstGeom>
            <a:grpFill/>
            <a:ln w="9525">
              <a:noFill/>
              <a:miter lim="800000"/>
            </a:ln>
          </p:spPr>
          <p:txBody>
            <a:bodyPr vert="horz" wrap="square" lIns="91440" tIns="45720" rIns="91440" bIns="45720" numCol="1" anchor="t" anchorCtr="0" compatLnSpc="1"/>
            <a:lstStyle/>
            <a:p>
              <a:endParaRPr lang="en-US" sz="2000">
                <a:solidFill>
                  <a:schemeClr val="tx1">
                    <a:lumMod val="75000"/>
                    <a:lumOff val="25000"/>
                  </a:schemeClr>
                </a:solidFill>
                <a:latin typeface="字魂105号-简雅黑" panose="00000500000000000000" pitchFamily="2" charset="-122"/>
                <a:ea typeface="字魂105号-简雅黑" panose="00000500000000000000" pitchFamily="2" charset="-122"/>
                <a:cs typeface="字魂105号-简雅黑" panose="00000500000000000000" pitchFamily="2" charset="-122"/>
                <a:sym typeface="字魂105号-简雅黑" panose="00000500000000000000" pitchFamily="2" charset="-122"/>
              </a:endParaRPr>
            </a:p>
          </p:txBody>
        </p:sp>
        <p:sp>
          <p:nvSpPr>
            <p:cNvPr id="33" name="Rectangle 161"/>
            <p:cNvSpPr>
              <a:spLocks noChangeArrowheads="1"/>
            </p:cNvSpPr>
            <p:nvPr/>
          </p:nvSpPr>
          <p:spPr bwMode="auto">
            <a:xfrm>
              <a:off x="2139950" y="3935413"/>
              <a:ext cx="55563" cy="95250"/>
            </a:xfrm>
            <a:prstGeom prst="rect">
              <a:avLst/>
            </a:prstGeom>
            <a:grpFill/>
            <a:ln w="9525">
              <a:noFill/>
              <a:miter lim="800000"/>
            </a:ln>
          </p:spPr>
          <p:txBody>
            <a:bodyPr vert="horz" wrap="square" lIns="91440" tIns="45720" rIns="91440" bIns="45720" numCol="1" anchor="t" anchorCtr="0" compatLnSpc="1"/>
            <a:lstStyle/>
            <a:p>
              <a:endParaRPr lang="en-US" sz="2000">
                <a:solidFill>
                  <a:schemeClr val="tx1">
                    <a:lumMod val="75000"/>
                    <a:lumOff val="25000"/>
                  </a:schemeClr>
                </a:solidFill>
                <a:latin typeface="字魂105号-简雅黑" panose="00000500000000000000" pitchFamily="2" charset="-122"/>
                <a:ea typeface="字魂105号-简雅黑" panose="00000500000000000000" pitchFamily="2" charset="-122"/>
                <a:cs typeface="字魂105号-简雅黑" panose="00000500000000000000" pitchFamily="2" charset="-122"/>
                <a:sym typeface="字魂105号-简雅黑" panose="00000500000000000000" pitchFamily="2" charset="-122"/>
              </a:endParaRPr>
            </a:p>
          </p:txBody>
        </p:sp>
        <p:sp>
          <p:nvSpPr>
            <p:cNvPr id="34" name="Rectangle 162"/>
            <p:cNvSpPr>
              <a:spLocks noChangeArrowheads="1"/>
            </p:cNvSpPr>
            <p:nvPr/>
          </p:nvSpPr>
          <p:spPr bwMode="auto">
            <a:xfrm>
              <a:off x="2212975" y="3898900"/>
              <a:ext cx="57150" cy="131763"/>
            </a:xfrm>
            <a:prstGeom prst="rect">
              <a:avLst/>
            </a:prstGeom>
            <a:grpFill/>
            <a:ln w="9525">
              <a:noFill/>
              <a:miter lim="800000"/>
            </a:ln>
          </p:spPr>
          <p:txBody>
            <a:bodyPr vert="horz" wrap="square" lIns="91440" tIns="45720" rIns="91440" bIns="45720" numCol="1" anchor="t" anchorCtr="0" compatLnSpc="1"/>
            <a:lstStyle/>
            <a:p>
              <a:endParaRPr lang="en-US" sz="2000">
                <a:solidFill>
                  <a:schemeClr val="tx1">
                    <a:lumMod val="75000"/>
                    <a:lumOff val="25000"/>
                  </a:schemeClr>
                </a:solidFill>
                <a:latin typeface="字魂105号-简雅黑" panose="00000500000000000000" pitchFamily="2" charset="-122"/>
                <a:ea typeface="字魂105号-简雅黑" panose="00000500000000000000" pitchFamily="2" charset="-122"/>
                <a:cs typeface="字魂105号-简雅黑" panose="00000500000000000000" pitchFamily="2" charset="-122"/>
                <a:sym typeface="字魂105号-简雅黑" panose="00000500000000000000" pitchFamily="2" charset="-122"/>
              </a:endParaRPr>
            </a:p>
          </p:txBody>
        </p:sp>
        <p:sp>
          <p:nvSpPr>
            <p:cNvPr id="35" name="Rectangle 163"/>
            <p:cNvSpPr>
              <a:spLocks noChangeArrowheads="1"/>
            </p:cNvSpPr>
            <p:nvPr/>
          </p:nvSpPr>
          <p:spPr bwMode="auto">
            <a:xfrm>
              <a:off x="2287588" y="3860800"/>
              <a:ext cx="55563" cy="169863"/>
            </a:xfrm>
            <a:prstGeom prst="rect">
              <a:avLst/>
            </a:prstGeom>
            <a:grpFill/>
            <a:ln w="9525">
              <a:noFill/>
              <a:miter lim="800000"/>
            </a:ln>
          </p:spPr>
          <p:txBody>
            <a:bodyPr vert="horz" wrap="square" lIns="91440" tIns="45720" rIns="91440" bIns="45720" numCol="1" anchor="t" anchorCtr="0" compatLnSpc="1"/>
            <a:lstStyle/>
            <a:p>
              <a:endParaRPr lang="en-US" sz="2000">
                <a:solidFill>
                  <a:schemeClr val="tx1">
                    <a:lumMod val="75000"/>
                    <a:lumOff val="25000"/>
                  </a:schemeClr>
                </a:solidFill>
                <a:latin typeface="字魂105号-简雅黑" panose="00000500000000000000" pitchFamily="2" charset="-122"/>
                <a:ea typeface="字魂105号-简雅黑" panose="00000500000000000000" pitchFamily="2" charset="-122"/>
                <a:cs typeface="字魂105号-简雅黑" panose="00000500000000000000" pitchFamily="2" charset="-122"/>
                <a:sym typeface="字魂105号-简雅黑" panose="00000500000000000000" pitchFamily="2" charset="-122"/>
              </a:endParaRPr>
            </a:p>
          </p:txBody>
        </p:sp>
        <p:sp>
          <p:nvSpPr>
            <p:cNvPr id="36" name="Freeform 164"/>
            <p:cNvSpPr/>
            <p:nvPr/>
          </p:nvSpPr>
          <p:spPr bwMode="auto">
            <a:xfrm>
              <a:off x="2046288" y="3759200"/>
              <a:ext cx="296863" cy="176213"/>
            </a:xfrm>
            <a:custGeom>
              <a:avLst/>
              <a:gdLst/>
              <a:ahLst/>
              <a:cxnLst>
                <a:cxn ang="0">
                  <a:pos x="162" y="25"/>
                </a:cxn>
                <a:cxn ang="0">
                  <a:pos x="126" y="25"/>
                </a:cxn>
                <a:cxn ang="0">
                  <a:pos x="81" y="59"/>
                </a:cxn>
                <a:cxn ang="0">
                  <a:pos x="59" y="48"/>
                </a:cxn>
                <a:cxn ang="0">
                  <a:pos x="0" y="96"/>
                </a:cxn>
                <a:cxn ang="0">
                  <a:pos x="0" y="111"/>
                </a:cxn>
                <a:cxn ang="0">
                  <a:pos x="60" y="62"/>
                </a:cxn>
                <a:cxn ang="0">
                  <a:pos x="83" y="74"/>
                </a:cxn>
                <a:cxn ang="0">
                  <a:pos x="131" y="37"/>
                </a:cxn>
                <a:cxn ang="0">
                  <a:pos x="166" y="37"/>
                </a:cxn>
                <a:cxn ang="0">
                  <a:pos x="187" y="16"/>
                </a:cxn>
                <a:cxn ang="0">
                  <a:pos x="187" y="0"/>
                </a:cxn>
                <a:cxn ang="0">
                  <a:pos x="162" y="25"/>
                </a:cxn>
              </a:cxnLst>
              <a:rect l="0" t="0" r="r" b="b"/>
              <a:pathLst>
                <a:path w="187" h="111">
                  <a:moveTo>
                    <a:pt x="162" y="25"/>
                  </a:moveTo>
                  <a:lnTo>
                    <a:pt x="126" y="25"/>
                  </a:lnTo>
                  <a:lnTo>
                    <a:pt x="81" y="59"/>
                  </a:lnTo>
                  <a:lnTo>
                    <a:pt x="59" y="48"/>
                  </a:lnTo>
                  <a:lnTo>
                    <a:pt x="0" y="96"/>
                  </a:lnTo>
                  <a:lnTo>
                    <a:pt x="0" y="111"/>
                  </a:lnTo>
                  <a:lnTo>
                    <a:pt x="60" y="62"/>
                  </a:lnTo>
                  <a:lnTo>
                    <a:pt x="83" y="74"/>
                  </a:lnTo>
                  <a:lnTo>
                    <a:pt x="131" y="37"/>
                  </a:lnTo>
                  <a:lnTo>
                    <a:pt x="166" y="37"/>
                  </a:lnTo>
                  <a:lnTo>
                    <a:pt x="187" y="16"/>
                  </a:lnTo>
                  <a:lnTo>
                    <a:pt x="187" y="0"/>
                  </a:lnTo>
                  <a:lnTo>
                    <a:pt x="162" y="25"/>
                  </a:lnTo>
                  <a:close/>
                </a:path>
              </a:pathLst>
            </a:custGeom>
            <a:grpFill/>
            <a:ln w="9525">
              <a:noFill/>
              <a:round/>
            </a:ln>
          </p:spPr>
          <p:txBody>
            <a:bodyPr vert="horz" wrap="square" lIns="91440" tIns="45720" rIns="91440" bIns="45720" numCol="1" anchor="t" anchorCtr="0" compatLnSpc="1"/>
            <a:lstStyle/>
            <a:p>
              <a:endParaRPr lang="en-US" sz="2000">
                <a:solidFill>
                  <a:schemeClr val="tx1">
                    <a:lumMod val="75000"/>
                    <a:lumOff val="25000"/>
                  </a:schemeClr>
                </a:solidFill>
                <a:latin typeface="字魂105号-简雅黑" panose="00000500000000000000" pitchFamily="2" charset="-122"/>
                <a:ea typeface="字魂105号-简雅黑" panose="00000500000000000000" pitchFamily="2" charset="-122"/>
                <a:cs typeface="字魂105号-简雅黑" panose="00000500000000000000" pitchFamily="2" charset="-122"/>
                <a:sym typeface="字魂105号-简雅黑" panose="00000500000000000000" pitchFamily="2" charset="-122"/>
              </a:endParaRPr>
            </a:p>
          </p:txBody>
        </p:sp>
      </p:grpSp>
      <p:sp>
        <p:nvSpPr>
          <p:cNvPr id="57" name="Shape 2686"/>
          <p:cNvSpPr/>
          <p:nvPr/>
        </p:nvSpPr>
        <p:spPr>
          <a:xfrm>
            <a:off x="6702425" y="2146300"/>
            <a:ext cx="713105" cy="713105"/>
          </a:xfrm>
          <a:custGeom>
            <a:avLst/>
            <a:gdLst/>
            <a:ahLst/>
            <a:cxnLst>
              <a:cxn ang="0">
                <a:pos x="wd2" y="hd2"/>
              </a:cxn>
              <a:cxn ang="5400000">
                <a:pos x="wd2" y="hd2"/>
              </a:cxn>
              <a:cxn ang="10800000">
                <a:pos x="wd2" y="hd2"/>
              </a:cxn>
              <a:cxn ang="16200000">
                <a:pos x="wd2" y="hd2"/>
              </a:cxn>
            </a:cxnLst>
            <a:rect l="0" t="0" r="r" b="b"/>
            <a:pathLst>
              <a:path w="21600" h="21600" extrusionOk="0">
                <a:moveTo>
                  <a:pt x="20618" y="17673"/>
                </a:moveTo>
                <a:cubicBezTo>
                  <a:pt x="20618" y="18215"/>
                  <a:pt x="20188" y="18655"/>
                  <a:pt x="19636" y="18655"/>
                </a:cubicBezTo>
                <a:lnTo>
                  <a:pt x="19636" y="14727"/>
                </a:lnTo>
                <a:cubicBezTo>
                  <a:pt x="20188" y="14727"/>
                  <a:pt x="20618" y="15167"/>
                  <a:pt x="20618" y="15709"/>
                </a:cubicBezTo>
                <a:cubicBezTo>
                  <a:pt x="20618" y="15709"/>
                  <a:pt x="20618" y="17673"/>
                  <a:pt x="20618" y="17673"/>
                </a:cubicBezTo>
                <a:close/>
                <a:moveTo>
                  <a:pt x="18655" y="19145"/>
                </a:moveTo>
                <a:cubicBezTo>
                  <a:pt x="18655" y="19959"/>
                  <a:pt x="17995" y="20618"/>
                  <a:pt x="17182" y="20618"/>
                </a:cubicBezTo>
                <a:cubicBezTo>
                  <a:pt x="16368" y="20618"/>
                  <a:pt x="15709" y="19959"/>
                  <a:pt x="15709" y="19145"/>
                </a:cubicBezTo>
                <a:lnTo>
                  <a:pt x="15709" y="14236"/>
                </a:lnTo>
                <a:cubicBezTo>
                  <a:pt x="15709" y="13424"/>
                  <a:pt x="16368" y="12764"/>
                  <a:pt x="17182" y="12764"/>
                </a:cubicBezTo>
                <a:cubicBezTo>
                  <a:pt x="17995" y="12764"/>
                  <a:pt x="18655" y="13424"/>
                  <a:pt x="18655" y="14236"/>
                </a:cubicBezTo>
                <a:cubicBezTo>
                  <a:pt x="18655" y="14236"/>
                  <a:pt x="18655" y="19145"/>
                  <a:pt x="18655" y="19145"/>
                </a:cubicBezTo>
                <a:close/>
                <a:moveTo>
                  <a:pt x="4418" y="12764"/>
                </a:moveTo>
                <a:cubicBezTo>
                  <a:pt x="5231" y="12764"/>
                  <a:pt x="5891" y="13424"/>
                  <a:pt x="5891" y="14236"/>
                </a:cubicBezTo>
                <a:lnTo>
                  <a:pt x="5891" y="19145"/>
                </a:lnTo>
                <a:cubicBezTo>
                  <a:pt x="5891" y="19959"/>
                  <a:pt x="5231" y="20618"/>
                  <a:pt x="4418" y="20618"/>
                </a:cubicBezTo>
                <a:cubicBezTo>
                  <a:pt x="3605" y="20618"/>
                  <a:pt x="2945" y="19959"/>
                  <a:pt x="2945" y="19145"/>
                </a:cubicBezTo>
                <a:lnTo>
                  <a:pt x="2945" y="14236"/>
                </a:lnTo>
                <a:cubicBezTo>
                  <a:pt x="2945" y="13424"/>
                  <a:pt x="3605" y="12764"/>
                  <a:pt x="4418" y="12764"/>
                </a:cubicBezTo>
                <a:moveTo>
                  <a:pt x="1964" y="18655"/>
                </a:moveTo>
                <a:cubicBezTo>
                  <a:pt x="1422" y="18655"/>
                  <a:pt x="982" y="18215"/>
                  <a:pt x="982" y="17673"/>
                </a:cubicBezTo>
                <a:lnTo>
                  <a:pt x="982" y="15709"/>
                </a:lnTo>
                <a:cubicBezTo>
                  <a:pt x="982" y="15167"/>
                  <a:pt x="1422" y="14727"/>
                  <a:pt x="1964" y="14727"/>
                </a:cubicBezTo>
                <a:cubicBezTo>
                  <a:pt x="1964" y="14727"/>
                  <a:pt x="1964" y="18655"/>
                  <a:pt x="1964" y="18655"/>
                </a:cubicBezTo>
                <a:close/>
                <a:moveTo>
                  <a:pt x="19636" y="13745"/>
                </a:moveTo>
                <a:lnTo>
                  <a:pt x="19636" y="5891"/>
                </a:lnTo>
                <a:cubicBezTo>
                  <a:pt x="19636" y="2638"/>
                  <a:pt x="16999" y="0"/>
                  <a:pt x="13745" y="0"/>
                </a:cubicBezTo>
                <a:lnTo>
                  <a:pt x="7855" y="0"/>
                </a:lnTo>
                <a:cubicBezTo>
                  <a:pt x="4601" y="0"/>
                  <a:pt x="1964" y="2638"/>
                  <a:pt x="1964" y="5891"/>
                </a:cubicBezTo>
                <a:lnTo>
                  <a:pt x="1964" y="13745"/>
                </a:lnTo>
                <a:cubicBezTo>
                  <a:pt x="879" y="13745"/>
                  <a:pt x="0" y="14625"/>
                  <a:pt x="0" y="15709"/>
                </a:cubicBezTo>
                <a:lnTo>
                  <a:pt x="0" y="17673"/>
                </a:lnTo>
                <a:cubicBezTo>
                  <a:pt x="0" y="18757"/>
                  <a:pt x="879" y="19636"/>
                  <a:pt x="1964" y="19636"/>
                </a:cubicBezTo>
                <a:lnTo>
                  <a:pt x="2013" y="19636"/>
                </a:lnTo>
                <a:cubicBezTo>
                  <a:pt x="2241" y="20757"/>
                  <a:pt x="3231" y="21600"/>
                  <a:pt x="4418" y="21600"/>
                </a:cubicBezTo>
                <a:cubicBezTo>
                  <a:pt x="5774" y="21600"/>
                  <a:pt x="6873" y="20501"/>
                  <a:pt x="6873" y="19145"/>
                </a:cubicBezTo>
                <a:lnTo>
                  <a:pt x="6873" y="14236"/>
                </a:lnTo>
                <a:cubicBezTo>
                  <a:pt x="6873" y="12881"/>
                  <a:pt x="5774" y="11782"/>
                  <a:pt x="4418" y="11782"/>
                </a:cubicBezTo>
                <a:cubicBezTo>
                  <a:pt x="3863" y="11782"/>
                  <a:pt x="3357" y="11973"/>
                  <a:pt x="2945" y="12284"/>
                </a:cubicBezTo>
                <a:lnTo>
                  <a:pt x="2945" y="5891"/>
                </a:lnTo>
                <a:cubicBezTo>
                  <a:pt x="2945" y="3180"/>
                  <a:pt x="5144" y="982"/>
                  <a:pt x="7855" y="982"/>
                </a:cubicBezTo>
                <a:lnTo>
                  <a:pt x="13745" y="982"/>
                </a:lnTo>
                <a:cubicBezTo>
                  <a:pt x="16456" y="982"/>
                  <a:pt x="18655" y="3180"/>
                  <a:pt x="18655" y="5891"/>
                </a:cubicBezTo>
                <a:lnTo>
                  <a:pt x="18655" y="12284"/>
                </a:lnTo>
                <a:cubicBezTo>
                  <a:pt x="18243" y="11973"/>
                  <a:pt x="17737" y="11782"/>
                  <a:pt x="17182" y="11782"/>
                </a:cubicBezTo>
                <a:cubicBezTo>
                  <a:pt x="15826" y="11782"/>
                  <a:pt x="14727" y="12881"/>
                  <a:pt x="14727" y="14236"/>
                </a:cubicBezTo>
                <a:lnTo>
                  <a:pt x="14727" y="19145"/>
                </a:lnTo>
                <a:cubicBezTo>
                  <a:pt x="14727" y="20501"/>
                  <a:pt x="15826" y="21600"/>
                  <a:pt x="17182" y="21600"/>
                </a:cubicBezTo>
                <a:cubicBezTo>
                  <a:pt x="18369" y="21600"/>
                  <a:pt x="19359" y="20757"/>
                  <a:pt x="19587" y="19636"/>
                </a:cubicBezTo>
                <a:lnTo>
                  <a:pt x="19636" y="19636"/>
                </a:lnTo>
                <a:cubicBezTo>
                  <a:pt x="20721" y="19636"/>
                  <a:pt x="21600" y="18757"/>
                  <a:pt x="21600" y="17673"/>
                </a:cubicBezTo>
                <a:lnTo>
                  <a:pt x="21600" y="15709"/>
                </a:lnTo>
                <a:cubicBezTo>
                  <a:pt x="21600" y="14625"/>
                  <a:pt x="20721" y="13745"/>
                  <a:pt x="19636" y="13745"/>
                </a:cubicBezTo>
              </a:path>
            </a:pathLst>
          </a:custGeom>
          <a:solidFill>
            <a:schemeClr val="bg1"/>
          </a:solidFill>
          <a:ln w="12700">
            <a:miter lim="400000"/>
          </a:ln>
        </p:spPr>
        <p:txBody>
          <a:bodyPr lIns="18962" tIns="18962" rIns="18962" bIns="18962" anchor="ctr"/>
          <a:lstStyle/>
          <a:p>
            <a:pPr defTabSz="226695">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490">
              <a:solidFill>
                <a:schemeClr val="tx1">
                  <a:lumMod val="75000"/>
                  <a:lumOff val="25000"/>
                </a:schemeClr>
              </a:solidFill>
              <a:latin typeface="字魂105号-简雅黑" panose="00000500000000000000" pitchFamily="2" charset="-122"/>
              <a:ea typeface="字魂105号-简雅黑" panose="00000500000000000000" pitchFamily="2" charset="-122"/>
              <a:cs typeface="字魂105号-简雅黑" panose="00000500000000000000" pitchFamily="2" charset="-122"/>
              <a:sym typeface="字魂105号-简雅黑" panose="00000500000000000000" pitchFamily="2" charset="-122"/>
            </a:endParaRPr>
          </a:p>
        </p:txBody>
      </p:sp>
      <p:sp>
        <p:nvSpPr>
          <p:cNvPr id="49" name="矩形-3"/>
          <p:cNvSpPr>
            <a:spLocks noEditPoints="1"/>
          </p:cNvSpPr>
          <p:nvPr/>
        </p:nvSpPr>
        <p:spPr bwMode="auto">
          <a:xfrm>
            <a:off x="6769735" y="4187190"/>
            <a:ext cx="578485" cy="578485"/>
          </a:xfrm>
          <a:custGeom>
            <a:avLst/>
            <a:gdLst>
              <a:gd name="T0" fmla="*/ 64 w 232"/>
              <a:gd name="T1" fmla="*/ 72 h 230"/>
              <a:gd name="T2" fmla="*/ 64 w 232"/>
              <a:gd name="T3" fmla="*/ 157 h 230"/>
              <a:gd name="T4" fmla="*/ 64 w 232"/>
              <a:gd name="T5" fmla="*/ 157 h 230"/>
              <a:gd name="T6" fmla="*/ 123 w 232"/>
              <a:gd name="T7" fmla="*/ 202 h 230"/>
              <a:gd name="T8" fmla="*/ 123 w 232"/>
              <a:gd name="T9" fmla="*/ 164 h 230"/>
              <a:gd name="T10" fmla="*/ 123 w 232"/>
              <a:gd name="T11" fmla="*/ 65 h 230"/>
              <a:gd name="T12" fmla="*/ 123 w 232"/>
              <a:gd name="T13" fmla="*/ 26 h 230"/>
              <a:gd name="T14" fmla="*/ 64 w 232"/>
              <a:gd name="T15" fmla="*/ 72 h 230"/>
              <a:gd name="T16" fmla="*/ 64 w 232"/>
              <a:gd name="T17" fmla="*/ 72 h 230"/>
              <a:gd name="T18" fmla="*/ 171 w 232"/>
              <a:gd name="T19" fmla="*/ 38 h 230"/>
              <a:gd name="T20" fmla="*/ 171 w 232"/>
              <a:gd name="T21" fmla="*/ 38 h 230"/>
              <a:gd name="T22" fmla="*/ 168 w 232"/>
              <a:gd name="T23" fmla="*/ 26 h 230"/>
              <a:gd name="T24" fmla="*/ 180 w 232"/>
              <a:gd name="T25" fmla="*/ 23 h 230"/>
              <a:gd name="T26" fmla="*/ 218 w 232"/>
              <a:gd name="T27" fmla="*/ 62 h 230"/>
              <a:gd name="T28" fmla="*/ 232 w 232"/>
              <a:gd name="T29" fmla="*/ 114 h 230"/>
              <a:gd name="T30" fmla="*/ 218 w 232"/>
              <a:gd name="T31" fmla="*/ 167 h 230"/>
              <a:gd name="T32" fmla="*/ 180 w 232"/>
              <a:gd name="T33" fmla="*/ 206 h 230"/>
              <a:gd name="T34" fmla="*/ 168 w 232"/>
              <a:gd name="T35" fmla="*/ 203 h 230"/>
              <a:gd name="T36" fmla="*/ 171 w 232"/>
              <a:gd name="T37" fmla="*/ 191 h 230"/>
              <a:gd name="T38" fmla="*/ 203 w 232"/>
              <a:gd name="T39" fmla="*/ 158 h 230"/>
              <a:gd name="T40" fmla="*/ 214 w 232"/>
              <a:gd name="T41" fmla="*/ 114 h 230"/>
              <a:gd name="T42" fmla="*/ 203 w 232"/>
              <a:gd name="T43" fmla="*/ 71 h 230"/>
              <a:gd name="T44" fmla="*/ 171 w 232"/>
              <a:gd name="T45" fmla="*/ 38 h 230"/>
              <a:gd name="T46" fmla="*/ 53 w 232"/>
              <a:gd name="T47" fmla="*/ 74 h 230"/>
              <a:gd name="T48" fmla="*/ 53 w 232"/>
              <a:gd name="T49" fmla="*/ 74 h 230"/>
              <a:gd name="T50" fmla="*/ 17 w 232"/>
              <a:gd name="T51" fmla="*/ 74 h 230"/>
              <a:gd name="T52" fmla="*/ 17 w 232"/>
              <a:gd name="T53" fmla="*/ 155 h 230"/>
              <a:gd name="T54" fmla="*/ 53 w 232"/>
              <a:gd name="T55" fmla="*/ 155 h 230"/>
              <a:gd name="T56" fmla="*/ 53 w 232"/>
              <a:gd name="T57" fmla="*/ 74 h 230"/>
              <a:gd name="T58" fmla="*/ 56 w 232"/>
              <a:gd name="T59" fmla="*/ 56 h 230"/>
              <a:gd name="T60" fmla="*/ 56 w 232"/>
              <a:gd name="T61" fmla="*/ 56 h 230"/>
              <a:gd name="T62" fmla="*/ 127 w 232"/>
              <a:gd name="T63" fmla="*/ 2 h 230"/>
              <a:gd name="T64" fmla="*/ 132 w 232"/>
              <a:gd name="T65" fmla="*/ 0 h 230"/>
              <a:gd name="T66" fmla="*/ 141 w 232"/>
              <a:gd name="T67" fmla="*/ 9 h 230"/>
              <a:gd name="T68" fmla="*/ 141 w 232"/>
              <a:gd name="T69" fmla="*/ 65 h 230"/>
              <a:gd name="T70" fmla="*/ 141 w 232"/>
              <a:gd name="T71" fmla="*/ 67 h 230"/>
              <a:gd name="T72" fmla="*/ 162 w 232"/>
              <a:gd name="T73" fmla="*/ 83 h 230"/>
              <a:gd name="T74" fmla="*/ 173 w 232"/>
              <a:gd name="T75" fmla="*/ 114 h 230"/>
              <a:gd name="T76" fmla="*/ 162 w 232"/>
              <a:gd name="T77" fmla="*/ 146 h 230"/>
              <a:gd name="T78" fmla="*/ 141 w 232"/>
              <a:gd name="T79" fmla="*/ 162 h 230"/>
              <a:gd name="T80" fmla="*/ 141 w 232"/>
              <a:gd name="T81" fmla="*/ 164 h 230"/>
              <a:gd name="T82" fmla="*/ 141 w 232"/>
              <a:gd name="T83" fmla="*/ 220 h 230"/>
              <a:gd name="T84" fmla="*/ 139 w 232"/>
              <a:gd name="T85" fmla="*/ 226 h 230"/>
              <a:gd name="T86" fmla="*/ 127 w 232"/>
              <a:gd name="T87" fmla="*/ 227 h 230"/>
              <a:gd name="T88" fmla="*/ 56 w 232"/>
              <a:gd name="T89" fmla="*/ 173 h 230"/>
              <a:gd name="T90" fmla="*/ 9 w 232"/>
              <a:gd name="T91" fmla="*/ 173 h 230"/>
              <a:gd name="T92" fmla="*/ 9 w 232"/>
              <a:gd name="T93" fmla="*/ 173 h 230"/>
              <a:gd name="T94" fmla="*/ 0 w 232"/>
              <a:gd name="T95" fmla="*/ 164 h 230"/>
              <a:gd name="T96" fmla="*/ 0 w 232"/>
              <a:gd name="T97" fmla="*/ 65 h 230"/>
              <a:gd name="T98" fmla="*/ 0 w 232"/>
              <a:gd name="T99" fmla="*/ 65 h 230"/>
              <a:gd name="T100" fmla="*/ 9 w 232"/>
              <a:gd name="T101" fmla="*/ 56 h 230"/>
              <a:gd name="T102" fmla="*/ 56 w 232"/>
              <a:gd name="T103" fmla="*/ 56 h 230"/>
              <a:gd name="T104" fmla="*/ 141 w 232"/>
              <a:gd name="T105" fmla="*/ 79 h 230"/>
              <a:gd name="T106" fmla="*/ 141 w 232"/>
              <a:gd name="T107" fmla="*/ 79 h 230"/>
              <a:gd name="T108" fmla="*/ 141 w 232"/>
              <a:gd name="T109" fmla="*/ 150 h 230"/>
              <a:gd name="T110" fmla="*/ 154 w 232"/>
              <a:gd name="T111" fmla="*/ 140 h 230"/>
              <a:gd name="T112" fmla="*/ 162 w 232"/>
              <a:gd name="T113" fmla="*/ 114 h 230"/>
              <a:gd name="T114" fmla="*/ 154 w 232"/>
              <a:gd name="T115" fmla="*/ 89 h 230"/>
              <a:gd name="T116" fmla="*/ 141 w 232"/>
              <a:gd name="T117" fmla="*/ 79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2" h="230">
                <a:moveTo>
                  <a:pt x="64" y="72"/>
                </a:moveTo>
                <a:cubicBezTo>
                  <a:pt x="64" y="157"/>
                  <a:pt x="64" y="157"/>
                  <a:pt x="64" y="157"/>
                </a:cubicBezTo>
                <a:cubicBezTo>
                  <a:pt x="64" y="157"/>
                  <a:pt x="64" y="157"/>
                  <a:pt x="64" y="157"/>
                </a:cubicBezTo>
                <a:cubicBezTo>
                  <a:pt x="123" y="202"/>
                  <a:pt x="123" y="202"/>
                  <a:pt x="123" y="202"/>
                </a:cubicBezTo>
                <a:cubicBezTo>
                  <a:pt x="123" y="164"/>
                  <a:pt x="123" y="164"/>
                  <a:pt x="123" y="164"/>
                </a:cubicBezTo>
                <a:cubicBezTo>
                  <a:pt x="123" y="65"/>
                  <a:pt x="123" y="65"/>
                  <a:pt x="123" y="65"/>
                </a:cubicBezTo>
                <a:cubicBezTo>
                  <a:pt x="123" y="26"/>
                  <a:pt x="123" y="26"/>
                  <a:pt x="123" y="26"/>
                </a:cubicBezTo>
                <a:cubicBezTo>
                  <a:pt x="64" y="72"/>
                  <a:pt x="64" y="72"/>
                  <a:pt x="64" y="72"/>
                </a:cubicBezTo>
                <a:cubicBezTo>
                  <a:pt x="64" y="72"/>
                  <a:pt x="64" y="72"/>
                  <a:pt x="64" y="72"/>
                </a:cubicBezTo>
                <a:close/>
                <a:moveTo>
                  <a:pt x="171" y="38"/>
                </a:moveTo>
                <a:cubicBezTo>
                  <a:pt x="171" y="38"/>
                  <a:pt x="171" y="38"/>
                  <a:pt x="171" y="38"/>
                </a:cubicBezTo>
                <a:cubicBezTo>
                  <a:pt x="167" y="36"/>
                  <a:pt x="165" y="30"/>
                  <a:pt x="168" y="26"/>
                </a:cubicBezTo>
                <a:cubicBezTo>
                  <a:pt x="170" y="22"/>
                  <a:pt x="176" y="21"/>
                  <a:pt x="180" y="23"/>
                </a:cubicBezTo>
                <a:cubicBezTo>
                  <a:pt x="196" y="33"/>
                  <a:pt x="209" y="46"/>
                  <a:pt x="218" y="62"/>
                </a:cubicBezTo>
                <a:cubicBezTo>
                  <a:pt x="227" y="77"/>
                  <a:pt x="232" y="95"/>
                  <a:pt x="232" y="114"/>
                </a:cubicBezTo>
                <a:cubicBezTo>
                  <a:pt x="232" y="133"/>
                  <a:pt x="227" y="151"/>
                  <a:pt x="218" y="167"/>
                </a:cubicBezTo>
                <a:cubicBezTo>
                  <a:pt x="209" y="183"/>
                  <a:pt x="196" y="196"/>
                  <a:pt x="180" y="206"/>
                </a:cubicBezTo>
                <a:cubicBezTo>
                  <a:pt x="176" y="208"/>
                  <a:pt x="170" y="207"/>
                  <a:pt x="168" y="203"/>
                </a:cubicBezTo>
                <a:cubicBezTo>
                  <a:pt x="165" y="199"/>
                  <a:pt x="167" y="193"/>
                  <a:pt x="171" y="191"/>
                </a:cubicBezTo>
                <a:cubicBezTo>
                  <a:pt x="184" y="183"/>
                  <a:pt x="195" y="172"/>
                  <a:pt x="203" y="158"/>
                </a:cubicBezTo>
                <a:cubicBezTo>
                  <a:pt x="210" y="145"/>
                  <a:pt x="214" y="130"/>
                  <a:pt x="214" y="114"/>
                </a:cubicBezTo>
                <a:cubicBezTo>
                  <a:pt x="214" y="98"/>
                  <a:pt x="210" y="84"/>
                  <a:pt x="203" y="71"/>
                </a:cubicBezTo>
                <a:cubicBezTo>
                  <a:pt x="195" y="57"/>
                  <a:pt x="184" y="46"/>
                  <a:pt x="171" y="38"/>
                </a:cubicBezTo>
                <a:close/>
                <a:moveTo>
                  <a:pt x="53" y="74"/>
                </a:moveTo>
                <a:cubicBezTo>
                  <a:pt x="53" y="74"/>
                  <a:pt x="53" y="74"/>
                  <a:pt x="53" y="74"/>
                </a:cubicBezTo>
                <a:cubicBezTo>
                  <a:pt x="17" y="74"/>
                  <a:pt x="17" y="74"/>
                  <a:pt x="17" y="74"/>
                </a:cubicBezTo>
                <a:cubicBezTo>
                  <a:pt x="17" y="155"/>
                  <a:pt x="17" y="155"/>
                  <a:pt x="17" y="155"/>
                </a:cubicBezTo>
                <a:cubicBezTo>
                  <a:pt x="53" y="155"/>
                  <a:pt x="53" y="155"/>
                  <a:pt x="53" y="155"/>
                </a:cubicBezTo>
                <a:cubicBezTo>
                  <a:pt x="53" y="74"/>
                  <a:pt x="53" y="74"/>
                  <a:pt x="53" y="74"/>
                </a:cubicBezTo>
                <a:close/>
                <a:moveTo>
                  <a:pt x="56" y="56"/>
                </a:moveTo>
                <a:cubicBezTo>
                  <a:pt x="56" y="56"/>
                  <a:pt x="56" y="56"/>
                  <a:pt x="56" y="56"/>
                </a:cubicBezTo>
                <a:cubicBezTo>
                  <a:pt x="127" y="2"/>
                  <a:pt x="127" y="2"/>
                  <a:pt x="127" y="2"/>
                </a:cubicBezTo>
                <a:cubicBezTo>
                  <a:pt x="128" y="1"/>
                  <a:pt x="130" y="0"/>
                  <a:pt x="132" y="0"/>
                </a:cubicBezTo>
                <a:cubicBezTo>
                  <a:pt x="137" y="0"/>
                  <a:pt x="141" y="4"/>
                  <a:pt x="141" y="9"/>
                </a:cubicBezTo>
                <a:cubicBezTo>
                  <a:pt x="141" y="65"/>
                  <a:pt x="141" y="65"/>
                  <a:pt x="141" y="65"/>
                </a:cubicBezTo>
                <a:cubicBezTo>
                  <a:pt x="141" y="67"/>
                  <a:pt x="141" y="67"/>
                  <a:pt x="141" y="67"/>
                </a:cubicBezTo>
                <a:cubicBezTo>
                  <a:pt x="149" y="71"/>
                  <a:pt x="156" y="76"/>
                  <a:pt x="162" y="83"/>
                </a:cubicBezTo>
                <a:cubicBezTo>
                  <a:pt x="169" y="92"/>
                  <a:pt x="173" y="103"/>
                  <a:pt x="173" y="114"/>
                </a:cubicBezTo>
                <a:cubicBezTo>
                  <a:pt x="173" y="126"/>
                  <a:pt x="169" y="137"/>
                  <a:pt x="162" y="146"/>
                </a:cubicBezTo>
                <a:cubicBezTo>
                  <a:pt x="157" y="153"/>
                  <a:pt x="149" y="158"/>
                  <a:pt x="141" y="162"/>
                </a:cubicBezTo>
                <a:cubicBezTo>
                  <a:pt x="141" y="164"/>
                  <a:pt x="141" y="164"/>
                  <a:pt x="141" y="164"/>
                </a:cubicBezTo>
                <a:cubicBezTo>
                  <a:pt x="141" y="220"/>
                  <a:pt x="141" y="220"/>
                  <a:pt x="141" y="220"/>
                </a:cubicBezTo>
                <a:cubicBezTo>
                  <a:pt x="141" y="222"/>
                  <a:pt x="141" y="224"/>
                  <a:pt x="139" y="226"/>
                </a:cubicBezTo>
                <a:cubicBezTo>
                  <a:pt x="136" y="230"/>
                  <a:pt x="131" y="230"/>
                  <a:pt x="127" y="227"/>
                </a:cubicBezTo>
                <a:cubicBezTo>
                  <a:pt x="56" y="173"/>
                  <a:pt x="56" y="173"/>
                  <a:pt x="56" y="173"/>
                </a:cubicBezTo>
                <a:cubicBezTo>
                  <a:pt x="9" y="173"/>
                  <a:pt x="9" y="173"/>
                  <a:pt x="9" y="173"/>
                </a:cubicBezTo>
                <a:cubicBezTo>
                  <a:pt x="9" y="173"/>
                  <a:pt x="9" y="173"/>
                  <a:pt x="9" y="173"/>
                </a:cubicBezTo>
                <a:cubicBezTo>
                  <a:pt x="4" y="173"/>
                  <a:pt x="0" y="169"/>
                  <a:pt x="0" y="164"/>
                </a:cubicBezTo>
                <a:cubicBezTo>
                  <a:pt x="0" y="65"/>
                  <a:pt x="0" y="65"/>
                  <a:pt x="0" y="65"/>
                </a:cubicBezTo>
                <a:cubicBezTo>
                  <a:pt x="0" y="65"/>
                  <a:pt x="0" y="65"/>
                  <a:pt x="0" y="65"/>
                </a:cubicBezTo>
                <a:cubicBezTo>
                  <a:pt x="0" y="60"/>
                  <a:pt x="4" y="56"/>
                  <a:pt x="9" y="56"/>
                </a:cubicBezTo>
                <a:cubicBezTo>
                  <a:pt x="56" y="56"/>
                  <a:pt x="56" y="56"/>
                  <a:pt x="56" y="56"/>
                </a:cubicBezTo>
                <a:close/>
                <a:moveTo>
                  <a:pt x="141" y="79"/>
                </a:moveTo>
                <a:cubicBezTo>
                  <a:pt x="141" y="79"/>
                  <a:pt x="141" y="79"/>
                  <a:pt x="141" y="79"/>
                </a:cubicBezTo>
                <a:cubicBezTo>
                  <a:pt x="141" y="150"/>
                  <a:pt x="141" y="150"/>
                  <a:pt x="141" y="150"/>
                </a:cubicBezTo>
                <a:cubicBezTo>
                  <a:pt x="146" y="147"/>
                  <a:pt x="150" y="144"/>
                  <a:pt x="154" y="140"/>
                </a:cubicBezTo>
                <a:cubicBezTo>
                  <a:pt x="159" y="133"/>
                  <a:pt x="162" y="124"/>
                  <a:pt x="162" y="114"/>
                </a:cubicBezTo>
                <a:cubicBezTo>
                  <a:pt x="162" y="105"/>
                  <a:pt x="159" y="96"/>
                  <a:pt x="154" y="89"/>
                </a:cubicBezTo>
                <a:cubicBezTo>
                  <a:pt x="150" y="85"/>
                  <a:pt x="146" y="81"/>
                  <a:pt x="141" y="79"/>
                </a:cubicBezTo>
                <a:close/>
              </a:path>
            </a:pathLst>
          </a:custGeom>
          <a:solidFill>
            <a:schemeClr val="bg1"/>
          </a:solidFill>
          <a:ln>
            <a:noFill/>
          </a:ln>
        </p:spPr>
        <p:txBody>
          <a:bodyPr/>
          <a:lstStyle/>
          <a:p>
            <a:endParaRPr lang="zh-CN" altLang="en-US">
              <a:solidFill>
                <a:schemeClr val="tx1">
                  <a:lumMod val="75000"/>
                  <a:lumOff val="25000"/>
                </a:schemeClr>
              </a:solidFill>
              <a:latin typeface="字魂105号-简雅黑" panose="00000500000000000000" pitchFamily="2" charset="-122"/>
              <a:ea typeface="字魂105号-简雅黑" panose="00000500000000000000" pitchFamily="2" charset="-122"/>
              <a:cs typeface="字魂105号-简雅黑" panose="00000500000000000000" pitchFamily="2" charset="-122"/>
              <a:sym typeface="字魂105号-简雅黑" panose="00000500000000000000" pitchFamily="2" charset="-122"/>
            </a:endParaRPr>
          </a:p>
        </p:txBody>
      </p:sp>
      <p:sp>
        <p:nvSpPr>
          <p:cNvPr id="6" name="矩形 5"/>
          <p:cNvSpPr/>
          <p:nvPr/>
        </p:nvSpPr>
        <p:spPr>
          <a:xfrm>
            <a:off x="837565" y="4130675"/>
            <a:ext cx="2782570" cy="1025345"/>
          </a:xfrm>
          <a:prstGeom prst="rect">
            <a:avLst/>
          </a:prstGeom>
        </p:spPr>
        <p:txBody>
          <a:bodyPr wrap="square">
            <a:spAutoFit/>
          </a:bodyPr>
          <a:lstStyle/>
          <a:p>
            <a:pPr algn="just">
              <a:lnSpc>
                <a:spcPct val="150000"/>
              </a:lnSpc>
            </a:pPr>
            <a:r>
              <a:rPr lang="zh-CN" altLang="zh-CN" sz="1400" kern="100" dirty="0">
                <a:effectLst/>
                <a:latin typeface="等线" panose="02010600030101010101" pitchFamily="2" charset="-122"/>
                <a:ea typeface="宋体" panose="02010600030101010101" pitchFamily="2" charset="-122"/>
                <a:cs typeface="Times New Roman" panose="02020603050405020304" pitchFamily="18" charset="0"/>
              </a:rPr>
              <a:t>用神经网络训练得到的模型实现特定手势的识别，并输出对应的手势</a:t>
            </a:r>
            <a:endPar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9" name="矩形 8"/>
          <p:cNvSpPr/>
          <p:nvPr/>
        </p:nvSpPr>
        <p:spPr>
          <a:xfrm>
            <a:off x="8376285" y="1982470"/>
            <a:ext cx="2782570" cy="375103"/>
          </a:xfrm>
          <a:prstGeom prst="rect">
            <a:avLst/>
          </a:prstGeom>
        </p:spPr>
        <p:txBody>
          <a:bodyPr wrap="square">
            <a:spAutoFit/>
          </a:bodyPr>
          <a:lstStyle/>
          <a:p>
            <a:pPr>
              <a:lnSpc>
                <a:spcPct val="150000"/>
              </a:lnSpc>
              <a:defRPr sz="1800">
                <a:solidFill>
                  <a:srgbClr val="000000"/>
                </a:solidFill>
                <a:uFillTx/>
              </a:defRPr>
            </a:pPr>
            <a:r>
              <a:rPr lang="zh-CN" altLang="zh-CN" sz="1400" dirty="0">
                <a:effectLst/>
                <a:ea typeface="宋体" panose="02010600030101010101" pitchFamily="2" charset="-122"/>
                <a:cs typeface="Times New Roman" panose="02020603050405020304" pitchFamily="18" charset="0"/>
              </a:rPr>
              <a:t>手势控制在虚拟画布上书写</a:t>
            </a:r>
            <a:endParaRPr lang="zh-CN" altLang="en-US" sz="1400" dirty="0">
              <a:solidFill>
                <a:schemeClr val="tx1">
                  <a:lumMod val="75000"/>
                  <a:lumOff val="25000"/>
                </a:schemeClr>
              </a:solidFill>
              <a:uFill>
                <a:solidFill>
                  <a:srgbClr val="808080"/>
                </a:solidFill>
              </a:uFill>
              <a:latin typeface="字魂105号-简雅黑" panose="00000500000000000000" pitchFamily="2" charset="-122"/>
              <a:ea typeface="字魂105号-简雅黑" panose="00000500000000000000" pitchFamily="2" charset="-122"/>
              <a:cs typeface="字魂105号-简雅黑" panose="00000500000000000000" pitchFamily="2" charset="-122"/>
              <a:sym typeface="字魂105号-简雅黑" panose="00000500000000000000" pitchFamily="2" charset="-122"/>
            </a:endParaRPr>
          </a:p>
        </p:txBody>
      </p:sp>
      <p:sp>
        <p:nvSpPr>
          <p:cNvPr id="12" name="矩形 11"/>
          <p:cNvSpPr/>
          <p:nvPr/>
        </p:nvSpPr>
        <p:spPr>
          <a:xfrm>
            <a:off x="8376285" y="4135755"/>
            <a:ext cx="2782570" cy="698268"/>
          </a:xfrm>
          <a:prstGeom prst="rect">
            <a:avLst/>
          </a:prstGeom>
        </p:spPr>
        <p:txBody>
          <a:bodyPr wrap="square">
            <a:spAutoFit/>
          </a:bodyPr>
          <a:lstStyle/>
          <a:p>
            <a:pPr>
              <a:lnSpc>
                <a:spcPct val="150000"/>
              </a:lnSpc>
              <a:defRPr sz="1800">
                <a:solidFill>
                  <a:srgbClr val="000000"/>
                </a:solidFill>
                <a:uFillTx/>
              </a:defRPr>
            </a:pPr>
            <a:r>
              <a:rPr lang="zh-CN" altLang="zh-CN" sz="1400" dirty="0">
                <a:effectLst/>
                <a:ea typeface="宋体" panose="02010600030101010101" pitchFamily="2" charset="-122"/>
                <a:cs typeface="Times New Roman" panose="02020603050405020304" pitchFamily="18" charset="0"/>
              </a:rPr>
              <a:t>计算机屏幕亮度的控制和音量控制功能</a:t>
            </a:r>
            <a:endParaRPr lang="zh-CN" altLang="en-US" sz="1400" dirty="0">
              <a:solidFill>
                <a:schemeClr val="tx1">
                  <a:lumMod val="75000"/>
                  <a:lumOff val="25000"/>
                </a:schemeClr>
              </a:solidFill>
              <a:uFill>
                <a:solidFill>
                  <a:srgbClr val="808080"/>
                </a:solidFill>
              </a:uFill>
              <a:latin typeface="字魂105号-简雅黑" panose="00000500000000000000" pitchFamily="2" charset="-122"/>
              <a:ea typeface="字魂105号-简雅黑" panose="00000500000000000000" pitchFamily="2" charset="-122"/>
              <a:cs typeface="字魂105号-简雅黑" panose="00000500000000000000" pitchFamily="2" charset="-122"/>
              <a:sym typeface="字魂105号-简雅黑" panose="00000500000000000000" pitchFamily="2" charset="-122"/>
            </a:endParaRPr>
          </a:p>
        </p:txBody>
      </p:sp>
      <p:sp>
        <p:nvSpPr>
          <p:cNvPr id="14" name="文本框 13"/>
          <p:cNvSpPr txBox="1"/>
          <p:nvPr/>
        </p:nvSpPr>
        <p:spPr>
          <a:xfrm>
            <a:off x="1833245" y="3767455"/>
            <a:ext cx="1786890" cy="368300"/>
          </a:xfrm>
          <a:prstGeom prst="rect">
            <a:avLst/>
          </a:prstGeom>
          <a:noFill/>
        </p:spPr>
        <p:txBody>
          <a:bodyPr wrap="square" rtlCol="0">
            <a:spAutoFit/>
          </a:bodyPr>
          <a:lstStyle/>
          <a:p>
            <a:pPr algn="r"/>
            <a:r>
              <a:rPr lang="zh-CN" altLang="en-US" dirty="0">
                <a:solidFill>
                  <a:schemeClr val="tx1">
                    <a:lumMod val="75000"/>
                    <a:lumOff val="25000"/>
                  </a:schemeClr>
                </a:solidFill>
                <a:latin typeface="字魂105号-简雅黑" panose="00000500000000000000" pitchFamily="2" charset="-122"/>
                <a:ea typeface="字魂105号-简雅黑" panose="00000500000000000000" pitchFamily="2" charset="-122"/>
                <a:cs typeface="字魂105号-简雅黑" panose="00000500000000000000" pitchFamily="2" charset="-122"/>
                <a:sym typeface="字魂105号-简雅黑" panose="00000500000000000000" pitchFamily="2" charset="-122"/>
              </a:rPr>
              <a:t>手势识别</a:t>
            </a:r>
            <a:r>
              <a:rPr lang="en-US" altLang="zh-CN" dirty="0">
                <a:solidFill>
                  <a:schemeClr val="tx1">
                    <a:lumMod val="75000"/>
                    <a:lumOff val="25000"/>
                  </a:schemeClr>
                </a:solidFill>
                <a:latin typeface="字魂105号-简雅黑" panose="00000500000000000000" pitchFamily="2" charset="-122"/>
                <a:ea typeface="字魂105号-简雅黑" panose="00000500000000000000" pitchFamily="2" charset="-122"/>
                <a:cs typeface="字魂105号-简雅黑" panose="00000500000000000000" pitchFamily="2" charset="-122"/>
                <a:sym typeface="字魂105号-简雅黑" panose="00000500000000000000" pitchFamily="2" charset="-122"/>
              </a:rPr>
              <a:t>2</a:t>
            </a:r>
            <a:endParaRPr lang="zh-CN" altLang="en-US" b="1" dirty="0">
              <a:solidFill>
                <a:schemeClr val="tx1">
                  <a:lumMod val="75000"/>
                  <a:lumOff val="25000"/>
                </a:schemeClr>
              </a:solidFill>
              <a:latin typeface="字魂105号-简雅黑" panose="00000500000000000000" pitchFamily="2" charset="-122"/>
              <a:ea typeface="字魂105号-简雅黑" panose="00000500000000000000" pitchFamily="2" charset="-122"/>
              <a:cs typeface="字魂105号-简雅黑" panose="00000500000000000000" pitchFamily="2" charset="-122"/>
              <a:sym typeface="字魂105号-简雅黑" panose="00000500000000000000" pitchFamily="2" charset="-122"/>
            </a:endParaRPr>
          </a:p>
        </p:txBody>
      </p:sp>
      <p:sp>
        <p:nvSpPr>
          <p:cNvPr id="15" name="文本框 14"/>
          <p:cNvSpPr txBox="1"/>
          <p:nvPr/>
        </p:nvSpPr>
        <p:spPr>
          <a:xfrm>
            <a:off x="8376285" y="3762375"/>
            <a:ext cx="1786890" cy="369332"/>
          </a:xfrm>
          <a:prstGeom prst="rect">
            <a:avLst/>
          </a:prstGeom>
          <a:noFill/>
        </p:spPr>
        <p:txBody>
          <a:bodyPr wrap="square" rtlCol="0">
            <a:spAutoFit/>
          </a:bodyPr>
          <a:lstStyle/>
          <a:p>
            <a:pPr algn="l"/>
            <a:r>
              <a:rPr lang="zh-CN" altLang="en-US" dirty="0">
                <a:solidFill>
                  <a:schemeClr val="tx1">
                    <a:lumMod val="75000"/>
                    <a:lumOff val="25000"/>
                  </a:schemeClr>
                </a:solidFill>
                <a:latin typeface="字魂105号-简雅黑" panose="00000500000000000000" pitchFamily="2" charset="-122"/>
                <a:ea typeface="字魂105号-简雅黑" panose="00000500000000000000" pitchFamily="2" charset="-122"/>
                <a:cs typeface="字魂105号-简雅黑" panose="00000500000000000000" pitchFamily="2" charset="-122"/>
                <a:sym typeface="字魂105号-简雅黑" panose="00000500000000000000" pitchFamily="2" charset="-122"/>
              </a:rPr>
              <a:t>亮度和音量控制</a:t>
            </a:r>
            <a:endParaRPr lang="zh-CN" altLang="en-US" b="1" dirty="0">
              <a:solidFill>
                <a:schemeClr val="tx1">
                  <a:lumMod val="75000"/>
                  <a:lumOff val="25000"/>
                </a:schemeClr>
              </a:solidFill>
              <a:latin typeface="字魂105号-简雅黑" panose="00000500000000000000" pitchFamily="2" charset="-122"/>
              <a:ea typeface="字魂105号-简雅黑" panose="00000500000000000000" pitchFamily="2" charset="-122"/>
              <a:cs typeface="字魂105号-简雅黑" panose="00000500000000000000" pitchFamily="2" charset="-122"/>
              <a:sym typeface="字魂105号-简雅黑" panose="00000500000000000000" pitchFamily="2" charset="-122"/>
            </a:endParaRPr>
          </a:p>
        </p:txBody>
      </p:sp>
      <p:sp>
        <p:nvSpPr>
          <p:cNvPr id="16" name="文本框 15"/>
          <p:cNvSpPr txBox="1"/>
          <p:nvPr/>
        </p:nvSpPr>
        <p:spPr>
          <a:xfrm>
            <a:off x="8376285" y="1614170"/>
            <a:ext cx="1786890" cy="368300"/>
          </a:xfrm>
          <a:prstGeom prst="rect">
            <a:avLst/>
          </a:prstGeom>
          <a:noFill/>
        </p:spPr>
        <p:txBody>
          <a:bodyPr wrap="square" rtlCol="0">
            <a:spAutoFit/>
          </a:bodyPr>
          <a:lstStyle/>
          <a:p>
            <a:pPr algn="l"/>
            <a:r>
              <a:rPr lang="zh-CN" altLang="en-US" dirty="0">
                <a:solidFill>
                  <a:schemeClr val="tx1">
                    <a:lumMod val="75000"/>
                    <a:lumOff val="25000"/>
                  </a:schemeClr>
                </a:solidFill>
                <a:latin typeface="字魂105号-简雅黑" panose="00000500000000000000" pitchFamily="2" charset="-122"/>
                <a:ea typeface="字魂105号-简雅黑" panose="00000500000000000000" pitchFamily="2" charset="-122"/>
                <a:cs typeface="字魂105号-简雅黑" panose="00000500000000000000" pitchFamily="2" charset="-122"/>
                <a:sym typeface="字魂105号-简雅黑" panose="00000500000000000000" pitchFamily="2" charset="-122"/>
              </a:rPr>
              <a:t>画布</a:t>
            </a:r>
            <a:endParaRPr lang="zh-CN" altLang="en-US" b="1" dirty="0">
              <a:solidFill>
                <a:schemeClr val="tx1">
                  <a:lumMod val="75000"/>
                  <a:lumOff val="25000"/>
                </a:schemeClr>
              </a:solidFill>
              <a:latin typeface="字魂105号-简雅黑" panose="00000500000000000000" pitchFamily="2" charset="-122"/>
              <a:ea typeface="字魂105号-简雅黑" panose="00000500000000000000" pitchFamily="2" charset="-122"/>
              <a:cs typeface="字魂105号-简雅黑" panose="00000500000000000000" pitchFamily="2" charset="-122"/>
              <a:sym typeface="字魂105号-简雅黑" panose="00000500000000000000" pitchFamily="2" charset="-122"/>
            </a:endParaRPr>
          </a:p>
        </p:txBody>
      </p:sp>
      <p:sp>
        <p:nvSpPr>
          <p:cNvPr id="2" name="TextBox 7"/>
          <p:cNvSpPr txBox="1"/>
          <p:nvPr/>
        </p:nvSpPr>
        <p:spPr>
          <a:xfrm>
            <a:off x="4692015" y="304800"/>
            <a:ext cx="2807970" cy="460375"/>
          </a:xfrm>
          <a:prstGeom prst="rect">
            <a:avLst/>
          </a:prstGeom>
          <a:noFill/>
        </p:spPr>
        <p:txBody>
          <a:bodyPr wrap="square" rtlCol="0">
            <a:spAutoFit/>
          </a:bodyPr>
          <a:lstStyle/>
          <a:p>
            <a:pPr algn="dist"/>
            <a:r>
              <a:rPr lang="zh-CN" altLang="en-US" sz="2400" dirty="0">
                <a:solidFill>
                  <a:schemeClr val="tx1">
                    <a:lumMod val="75000"/>
                    <a:lumOff val="25000"/>
                  </a:schemeClr>
                </a:solidFill>
                <a:latin typeface="字魂105号-简雅黑" panose="00000500000000000000" pitchFamily="2" charset="-122"/>
                <a:ea typeface="字魂105号-简雅黑" panose="00000500000000000000" pitchFamily="2" charset="-122"/>
                <a:cs typeface="字魂105号-简雅黑" panose="00000500000000000000" pitchFamily="2" charset="-122"/>
                <a:sym typeface="字魂105号-简雅黑" panose="00000500000000000000" pitchFamily="2" charset="-122"/>
              </a:rPr>
              <a:t>实现功能</a:t>
            </a:r>
          </a:p>
        </p:txBody>
      </p:sp>
      <p:cxnSp>
        <p:nvCxnSpPr>
          <p:cNvPr id="3" name="直接连接符 2"/>
          <p:cNvCxnSpPr/>
          <p:nvPr/>
        </p:nvCxnSpPr>
        <p:spPr>
          <a:xfrm>
            <a:off x="23495" y="535305"/>
            <a:ext cx="4572000" cy="0"/>
          </a:xfrm>
          <a:prstGeom prst="line">
            <a:avLst/>
          </a:prstGeom>
          <a:ln>
            <a:solidFill>
              <a:srgbClr val="3F3F3F"/>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7620000" y="535305"/>
            <a:ext cx="4572000" cy="0"/>
          </a:xfrm>
          <a:prstGeom prst="line">
            <a:avLst/>
          </a:prstGeom>
          <a:ln>
            <a:solidFill>
              <a:srgbClr val="3F3F3F"/>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slow" p14:dur="1300" advTm="0">
        <p14:pan dir="u"/>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p:cTn id="7" dur="500" fill="hold"/>
                                        <p:tgtEl>
                                          <p:spTgt spid="30"/>
                                        </p:tgtEl>
                                        <p:attrNameLst>
                                          <p:attrName>ppt_w</p:attrName>
                                        </p:attrNameLst>
                                      </p:cBhvr>
                                      <p:tavLst>
                                        <p:tav tm="0">
                                          <p:val>
                                            <p:fltVal val="0"/>
                                          </p:val>
                                        </p:tav>
                                        <p:tav tm="100000">
                                          <p:val>
                                            <p:strVal val="#ppt_w"/>
                                          </p:val>
                                        </p:tav>
                                      </p:tavLst>
                                    </p:anim>
                                    <p:anim calcmode="lin" valueType="num">
                                      <p:cBhvr>
                                        <p:cTn id="8" dur="500" fill="hold"/>
                                        <p:tgtEl>
                                          <p:spTgt spid="30"/>
                                        </p:tgtEl>
                                        <p:attrNameLst>
                                          <p:attrName>ppt_h</p:attrName>
                                        </p:attrNameLst>
                                      </p:cBhvr>
                                      <p:tavLst>
                                        <p:tav tm="0">
                                          <p:val>
                                            <p:fltVal val="0"/>
                                          </p:val>
                                        </p:tav>
                                        <p:tav tm="100000">
                                          <p:val>
                                            <p:strVal val="#ppt_h"/>
                                          </p:val>
                                        </p:tav>
                                      </p:tavLst>
                                    </p:anim>
                                    <p:animEffect transition="in" filter="fade">
                                      <p:cBhvr>
                                        <p:cTn id="9" dur="500"/>
                                        <p:tgtEl>
                                          <p:spTgt spid="30"/>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31"/>
                                        </p:tgtEl>
                                        <p:attrNameLst>
                                          <p:attrName>style.visibility</p:attrName>
                                        </p:attrNameLst>
                                      </p:cBhvr>
                                      <p:to>
                                        <p:strVal val="visible"/>
                                      </p:to>
                                    </p:set>
                                    <p:anim calcmode="lin" valueType="num">
                                      <p:cBhvr>
                                        <p:cTn id="13" dur="500" fill="hold"/>
                                        <p:tgtEl>
                                          <p:spTgt spid="31"/>
                                        </p:tgtEl>
                                        <p:attrNameLst>
                                          <p:attrName>ppt_w</p:attrName>
                                        </p:attrNameLst>
                                      </p:cBhvr>
                                      <p:tavLst>
                                        <p:tav tm="0">
                                          <p:val>
                                            <p:fltVal val="0"/>
                                          </p:val>
                                        </p:tav>
                                        <p:tav tm="100000">
                                          <p:val>
                                            <p:strVal val="#ppt_w"/>
                                          </p:val>
                                        </p:tav>
                                      </p:tavLst>
                                    </p:anim>
                                    <p:anim calcmode="lin" valueType="num">
                                      <p:cBhvr>
                                        <p:cTn id="14" dur="500" fill="hold"/>
                                        <p:tgtEl>
                                          <p:spTgt spid="31"/>
                                        </p:tgtEl>
                                        <p:attrNameLst>
                                          <p:attrName>ppt_h</p:attrName>
                                        </p:attrNameLst>
                                      </p:cBhvr>
                                      <p:tavLst>
                                        <p:tav tm="0">
                                          <p:val>
                                            <p:fltVal val="0"/>
                                          </p:val>
                                        </p:tav>
                                        <p:tav tm="100000">
                                          <p:val>
                                            <p:strVal val="#ppt_h"/>
                                          </p:val>
                                        </p:tav>
                                      </p:tavLst>
                                    </p:anim>
                                    <p:animEffect transition="in" filter="fade">
                                      <p:cBhvr>
                                        <p:cTn id="15"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bldLvl="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7"/>
          <p:cNvSpPr txBox="1"/>
          <p:nvPr/>
        </p:nvSpPr>
        <p:spPr>
          <a:xfrm>
            <a:off x="4692015" y="295275"/>
            <a:ext cx="2807970" cy="460375"/>
          </a:xfrm>
          <a:prstGeom prst="rect">
            <a:avLst/>
          </a:prstGeom>
          <a:noFill/>
        </p:spPr>
        <p:txBody>
          <a:bodyPr wrap="square" rtlCol="0">
            <a:spAutoFit/>
          </a:bodyPr>
          <a:lstStyle/>
          <a:p>
            <a:pPr algn="dist"/>
            <a:r>
              <a:rPr lang="zh-CN" altLang="en-US" sz="2400" b="1" dirty="0">
                <a:solidFill>
                  <a:schemeClr val="tx1">
                    <a:lumMod val="75000"/>
                    <a:lumOff val="25000"/>
                  </a:schemeClr>
                </a:solidFill>
                <a:latin typeface="字魂105号-简雅黑" panose="00000500000000000000" pitchFamily="2" charset="-122"/>
                <a:ea typeface="字魂105号-简雅黑" panose="00000500000000000000" pitchFamily="2" charset="-122"/>
                <a:cs typeface="字魂105号-简雅黑" panose="00000500000000000000" pitchFamily="2" charset="-122"/>
                <a:sym typeface="字魂105号-简雅黑" panose="00000500000000000000" pitchFamily="2" charset="-122"/>
              </a:rPr>
              <a:t>音量控制</a:t>
            </a:r>
          </a:p>
        </p:txBody>
      </p:sp>
      <p:cxnSp>
        <p:nvCxnSpPr>
          <p:cNvPr id="7" name="直接连接符 6"/>
          <p:cNvCxnSpPr/>
          <p:nvPr/>
        </p:nvCxnSpPr>
        <p:spPr>
          <a:xfrm>
            <a:off x="23495" y="535305"/>
            <a:ext cx="4572000" cy="0"/>
          </a:xfrm>
          <a:prstGeom prst="line">
            <a:avLst/>
          </a:prstGeom>
          <a:ln>
            <a:solidFill>
              <a:srgbClr val="3F3F3F"/>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7620000" y="535305"/>
            <a:ext cx="4572000" cy="0"/>
          </a:xfrm>
          <a:prstGeom prst="line">
            <a:avLst/>
          </a:prstGeom>
          <a:ln>
            <a:solidFill>
              <a:srgbClr val="3F3F3F"/>
            </a:solidFill>
          </a:ln>
        </p:spPr>
        <p:style>
          <a:lnRef idx="1">
            <a:schemeClr val="accent1"/>
          </a:lnRef>
          <a:fillRef idx="0">
            <a:schemeClr val="accent1"/>
          </a:fillRef>
          <a:effectRef idx="0">
            <a:schemeClr val="accent1"/>
          </a:effectRef>
          <a:fontRef idx="minor">
            <a:schemeClr val="tx1"/>
          </a:fontRef>
        </p:style>
      </p:cxnSp>
      <p:pic>
        <p:nvPicPr>
          <p:cNvPr id="12" name="图片 11">
            <a:extLst>
              <a:ext uri="{FF2B5EF4-FFF2-40B4-BE49-F238E27FC236}">
                <a16:creationId xmlns:a16="http://schemas.microsoft.com/office/drawing/2014/main" id="{D29D5049-EA29-4854-A4B0-DBB0008B089A}"/>
              </a:ext>
            </a:extLst>
          </p:cNvPr>
          <p:cNvPicPr>
            <a:picLocks noChangeAspect="1"/>
          </p:cNvPicPr>
          <p:nvPr/>
        </p:nvPicPr>
        <p:blipFill>
          <a:blip r:embed="rId2"/>
          <a:stretch>
            <a:fillRect/>
          </a:stretch>
        </p:blipFill>
        <p:spPr>
          <a:xfrm>
            <a:off x="400049" y="1514475"/>
            <a:ext cx="5610225" cy="4207669"/>
          </a:xfrm>
          <a:prstGeom prst="rect">
            <a:avLst/>
          </a:prstGeom>
        </p:spPr>
      </p:pic>
      <p:pic>
        <p:nvPicPr>
          <p:cNvPr id="14" name="图片 13">
            <a:extLst>
              <a:ext uri="{FF2B5EF4-FFF2-40B4-BE49-F238E27FC236}">
                <a16:creationId xmlns:a16="http://schemas.microsoft.com/office/drawing/2014/main" id="{8269DB84-831D-4FEC-A19F-4942464E2FC2}"/>
              </a:ext>
            </a:extLst>
          </p:cNvPr>
          <p:cNvPicPr>
            <a:picLocks noChangeAspect="1"/>
          </p:cNvPicPr>
          <p:nvPr/>
        </p:nvPicPr>
        <p:blipFill>
          <a:blip r:embed="rId3"/>
          <a:stretch>
            <a:fillRect/>
          </a:stretch>
        </p:blipFill>
        <p:spPr>
          <a:xfrm>
            <a:off x="6381750" y="1514475"/>
            <a:ext cx="5105399" cy="4207664"/>
          </a:xfrm>
          <a:prstGeom prst="rect">
            <a:avLst/>
          </a:prstGeom>
        </p:spPr>
      </p:pic>
    </p:spTree>
    <p:extLst>
      <p:ext uri="{BB962C8B-B14F-4D97-AF65-F5344CB8AC3E}">
        <p14:creationId xmlns:p14="http://schemas.microsoft.com/office/powerpoint/2010/main" val="2695465544"/>
      </p:ext>
    </p:extLst>
  </p:cSld>
  <p:clrMapOvr>
    <a:masterClrMapping/>
  </p:clrMapOvr>
  <mc:AlternateContent xmlns:mc="http://schemas.openxmlformats.org/markup-compatibility/2006" xmlns:p14="http://schemas.microsoft.com/office/powerpoint/2010/main">
    <mc:Choice Requires="p14">
      <p:transition spd="slow" p14:dur="1300" advTm="0">
        <p14:pan dir="u"/>
      </p:transition>
    </mc:Choice>
    <mc:Fallback xmlns="">
      <p:transition spd="slow" advTm="0">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7"/>
          <p:cNvSpPr txBox="1"/>
          <p:nvPr/>
        </p:nvSpPr>
        <p:spPr>
          <a:xfrm>
            <a:off x="4692015" y="304801"/>
            <a:ext cx="2904492" cy="461665"/>
          </a:xfrm>
          <a:prstGeom prst="rect">
            <a:avLst/>
          </a:prstGeom>
          <a:noFill/>
        </p:spPr>
        <p:txBody>
          <a:bodyPr wrap="square" rtlCol="0">
            <a:spAutoFit/>
          </a:bodyPr>
          <a:lstStyle/>
          <a:p>
            <a:pPr algn="dist"/>
            <a:r>
              <a:rPr lang="zh-CN" altLang="en-US" sz="2400" b="1" dirty="0">
                <a:solidFill>
                  <a:schemeClr val="tx1">
                    <a:lumMod val="75000"/>
                    <a:lumOff val="25000"/>
                  </a:schemeClr>
                </a:solidFill>
                <a:latin typeface="字魂105号-简雅黑" panose="00000500000000000000" pitchFamily="2" charset="-122"/>
                <a:ea typeface="字魂105号-简雅黑" panose="00000500000000000000" pitchFamily="2" charset="-122"/>
                <a:cs typeface="字魂105号-简雅黑" panose="00000500000000000000" pitchFamily="2" charset="-122"/>
                <a:sym typeface="字魂105号-简雅黑" panose="00000500000000000000" pitchFamily="2" charset="-122"/>
              </a:rPr>
              <a:t>亮度控制</a:t>
            </a:r>
          </a:p>
        </p:txBody>
      </p:sp>
      <p:cxnSp>
        <p:nvCxnSpPr>
          <p:cNvPr id="4" name="直接连接符 3"/>
          <p:cNvCxnSpPr/>
          <p:nvPr/>
        </p:nvCxnSpPr>
        <p:spPr>
          <a:xfrm>
            <a:off x="23495" y="535305"/>
            <a:ext cx="4572000" cy="0"/>
          </a:xfrm>
          <a:prstGeom prst="line">
            <a:avLst/>
          </a:prstGeom>
          <a:ln>
            <a:solidFill>
              <a:srgbClr val="3F3F3F"/>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7620000" y="535305"/>
            <a:ext cx="4572000" cy="0"/>
          </a:xfrm>
          <a:prstGeom prst="line">
            <a:avLst/>
          </a:prstGeom>
          <a:ln>
            <a:solidFill>
              <a:srgbClr val="3F3F3F"/>
            </a:solidFill>
          </a:ln>
        </p:spPr>
        <p:style>
          <a:lnRef idx="1">
            <a:schemeClr val="accent1"/>
          </a:lnRef>
          <a:fillRef idx="0">
            <a:schemeClr val="accent1"/>
          </a:fillRef>
          <a:effectRef idx="0">
            <a:schemeClr val="accent1"/>
          </a:effectRef>
          <a:fontRef idx="minor">
            <a:schemeClr val="tx1"/>
          </a:fontRef>
        </p:style>
      </p:cxnSp>
      <p:pic>
        <p:nvPicPr>
          <p:cNvPr id="7" name="图片 6">
            <a:extLst>
              <a:ext uri="{FF2B5EF4-FFF2-40B4-BE49-F238E27FC236}">
                <a16:creationId xmlns:a16="http://schemas.microsoft.com/office/drawing/2014/main" id="{F8A3C5D6-979B-4FEF-BB85-3B47F8551F8F}"/>
              </a:ext>
            </a:extLst>
          </p:cNvPr>
          <p:cNvPicPr>
            <a:picLocks noChangeAspect="1"/>
          </p:cNvPicPr>
          <p:nvPr/>
        </p:nvPicPr>
        <p:blipFill>
          <a:blip r:embed="rId2"/>
          <a:stretch>
            <a:fillRect/>
          </a:stretch>
        </p:blipFill>
        <p:spPr>
          <a:xfrm>
            <a:off x="323849" y="1709737"/>
            <a:ext cx="5334000" cy="4000500"/>
          </a:xfrm>
          <a:prstGeom prst="rect">
            <a:avLst/>
          </a:prstGeom>
        </p:spPr>
      </p:pic>
      <p:pic>
        <p:nvPicPr>
          <p:cNvPr id="9" name="图片 8">
            <a:extLst>
              <a:ext uri="{FF2B5EF4-FFF2-40B4-BE49-F238E27FC236}">
                <a16:creationId xmlns:a16="http://schemas.microsoft.com/office/drawing/2014/main" id="{E7C19A79-9832-4A3E-AFC9-2F6B09017A76}"/>
              </a:ext>
            </a:extLst>
          </p:cNvPr>
          <p:cNvPicPr>
            <a:picLocks noChangeAspect="1"/>
          </p:cNvPicPr>
          <p:nvPr/>
        </p:nvPicPr>
        <p:blipFill>
          <a:blip r:embed="rId3"/>
          <a:stretch>
            <a:fillRect/>
          </a:stretch>
        </p:blipFill>
        <p:spPr>
          <a:xfrm>
            <a:off x="6096000" y="1709737"/>
            <a:ext cx="5334000" cy="40005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300" advTm="0">
        <p14:pan dir="u"/>
      </p:transition>
    </mc:Choice>
    <mc:Fallback xmlns="">
      <p:transition spd="slow" advTm="0">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7"/>
          <p:cNvSpPr txBox="1"/>
          <p:nvPr/>
        </p:nvSpPr>
        <p:spPr>
          <a:xfrm>
            <a:off x="4692015" y="304801"/>
            <a:ext cx="2904492" cy="461665"/>
          </a:xfrm>
          <a:prstGeom prst="rect">
            <a:avLst/>
          </a:prstGeom>
          <a:noFill/>
        </p:spPr>
        <p:txBody>
          <a:bodyPr wrap="square" rtlCol="0">
            <a:spAutoFit/>
          </a:bodyPr>
          <a:lstStyle/>
          <a:p>
            <a:pPr algn="dist"/>
            <a:r>
              <a:rPr lang="zh-CN" altLang="en-US" sz="2400" b="1" dirty="0">
                <a:solidFill>
                  <a:schemeClr val="tx1">
                    <a:lumMod val="75000"/>
                    <a:lumOff val="25000"/>
                  </a:schemeClr>
                </a:solidFill>
                <a:latin typeface="字魂105号-简雅黑" panose="00000500000000000000" pitchFamily="2" charset="-122"/>
                <a:ea typeface="字魂105号-简雅黑" panose="00000500000000000000" pitchFamily="2" charset="-122"/>
                <a:cs typeface="字魂105号-简雅黑" panose="00000500000000000000" pitchFamily="2" charset="-122"/>
                <a:sym typeface="字魂105号-简雅黑" panose="00000500000000000000" pitchFamily="2" charset="-122"/>
              </a:rPr>
              <a:t>画板</a:t>
            </a:r>
          </a:p>
        </p:txBody>
      </p:sp>
      <p:cxnSp>
        <p:nvCxnSpPr>
          <p:cNvPr id="4" name="直接连接符 3"/>
          <p:cNvCxnSpPr/>
          <p:nvPr/>
        </p:nvCxnSpPr>
        <p:spPr>
          <a:xfrm>
            <a:off x="23495" y="535305"/>
            <a:ext cx="4572000" cy="0"/>
          </a:xfrm>
          <a:prstGeom prst="line">
            <a:avLst/>
          </a:prstGeom>
          <a:ln>
            <a:solidFill>
              <a:srgbClr val="3F3F3F"/>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7620000" y="535305"/>
            <a:ext cx="4572000" cy="0"/>
          </a:xfrm>
          <a:prstGeom prst="line">
            <a:avLst/>
          </a:prstGeom>
          <a:ln>
            <a:solidFill>
              <a:srgbClr val="3F3F3F"/>
            </a:solidFill>
          </a:ln>
        </p:spPr>
        <p:style>
          <a:lnRef idx="1">
            <a:schemeClr val="accent1"/>
          </a:lnRef>
          <a:fillRef idx="0">
            <a:schemeClr val="accent1"/>
          </a:fillRef>
          <a:effectRef idx="0">
            <a:schemeClr val="accent1"/>
          </a:effectRef>
          <a:fontRef idx="minor">
            <a:schemeClr val="tx1"/>
          </a:fontRef>
        </p:style>
      </p:cxnSp>
      <p:pic>
        <p:nvPicPr>
          <p:cNvPr id="2" name="图片 1">
            <a:extLst>
              <a:ext uri="{FF2B5EF4-FFF2-40B4-BE49-F238E27FC236}">
                <a16:creationId xmlns:a16="http://schemas.microsoft.com/office/drawing/2014/main" id="{B52AE0DC-2031-BA47-31A7-CACCE6993979}"/>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64295" y="931023"/>
            <a:ext cx="9993640" cy="5622176"/>
          </a:xfrm>
          <a:prstGeom prst="rect">
            <a:avLst/>
          </a:prstGeom>
          <a:noFill/>
          <a:ln>
            <a:noFill/>
          </a:ln>
        </p:spPr>
      </p:pic>
    </p:spTree>
    <p:extLst>
      <p:ext uri="{BB962C8B-B14F-4D97-AF65-F5344CB8AC3E}">
        <p14:creationId xmlns:p14="http://schemas.microsoft.com/office/powerpoint/2010/main" val="2789322107"/>
      </p:ext>
    </p:extLst>
  </p:cSld>
  <p:clrMapOvr>
    <a:masterClrMapping/>
  </p:clrMapOvr>
  <mc:AlternateContent xmlns:mc="http://schemas.openxmlformats.org/markup-compatibility/2006" xmlns:p14="http://schemas.microsoft.com/office/powerpoint/2010/main">
    <mc:Choice Requires="p14">
      <p:transition spd="slow" p14:dur="1300" advTm="0">
        <p14:pan dir="u"/>
      </p:transition>
    </mc:Choice>
    <mc:Fallback xmlns="">
      <p:transition spd="slow" advTm="0">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7"/>
          <p:cNvSpPr txBox="1"/>
          <p:nvPr/>
        </p:nvSpPr>
        <p:spPr>
          <a:xfrm>
            <a:off x="4237703" y="304801"/>
            <a:ext cx="3490452" cy="461665"/>
          </a:xfrm>
          <a:prstGeom prst="rect">
            <a:avLst/>
          </a:prstGeom>
          <a:noFill/>
        </p:spPr>
        <p:txBody>
          <a:bodyPr wrap="square" rtlCol="0">
            <a:spAutoFit/>
          </a:bodyPr>
          <a:lstStyle/>
          <a:p>
            <a:pPr algn="dist"/>
            <a:r>
              <a:rPr lang="zh-CN" altLang="en-US" sz="2400" b="1" dirty="0">
                <a:solidFill>
                  <a:schemeClr val="tx1">
                    <a:lumMod val="75000"/>
                    <a:lumOff val="25000"/>
                  </a:schemeClr>
                </a:solidFill>
                <a:latin typeface="字魂105号-简雅黑" panose="00000500000000000000" pitchFamily="2" charset="-122"/>
                <a:ea typeface="字魂105号-简雅黑" panose="00000500000000000000" pitchFamily="2" charset="-122"/>
                <a:cs typeface="字魂105号-简雅黑" panose="00000500000000000000" pitchFamily="2" charset="-122"/>
                <a:sym typeface="字魂105号-简雅黑" panose="00000500000000000000" pitchFamily="2" charset="-122"/>
              </a:rPr>
              <a:t>训练神经网络手势识别</a:t>
            </a:r>
          </a:p>
        </p:txBody>
      </p:sp>
      <p:cxnSp>
        <p:nvCxnSpPr>
          <p:cNvPr id="4" name="直接连接符 3"/>
          <p:cNvCxnSpPr/>
          <p:nvPr/>
        </p:nvCxnSpPr>
        <p:spPr>
          <a:xfrm>
            <a:off x="23495" y="535305"/>
            <a:ext cx="4572000" cy="0"/>
          </a:xfrm>
          <a:prstGeom prst="line">
            <a:avLst/>
          </a:prstGeom>
          <a:ln>
            <a:solidFill>
              <a:srgbClr val="3F3F3F"/>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7620000" y="535305"/>
            <a:ext cx="4572000" cy="0"/>
          </a:xfrm>
          <a:prstGeom prst="line">
            <a:avLst/>
          </a:prstGeom>
          <a:ln>
            <a:solidFill>
              <a:srgbClr val="3F3F3F"/>
            </a:solidFill>
          </a:ln>
        </p:spPr>
        <p:style>
          <a:lnRef idx="1">
            <a:schemeClr val="accent1"/>
          </a:lnRef>
          <a:fillRef idx="0">
            <a:schemeClr val="accent1"/>
          </a:fillRef>
          <a:effectRef idx="0">
            <a:schemeClr val="accent1"/>
          </a:effectRef>
          <a:fontRef idx="minor">
            <a:schemeClr val="tx1"/>
          </a:fontRef>
        </p:style>
      </p:cxnSp>
      <p:pic>
        <p:nvPicPr>
          <p:cNvPr id="2" name="图片 1">
            <a:extLst>
              <a:ext uri="{FF2B5EF4-FFF2-40B4-BE49-F238E27FC236}">
                <a16:creationId xmlns:a16="http://schemas.microsoft.com/office/drawing/2014/main" id="{2E3CCBAE-815B-8B90-5AD2-17AEA1D9502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97932" y="1180464"/>
            <a:ext cx="3328261" cy="5282685"/>
          </a:xfrm>
          <a:prstGeom prst="rect">
            <a:avLst/>
          </a:prstGeom>
          <a:noFill/>
          <a:ln>
            <a:noFill/>
          </a:ln>
        </p:spPr>
      </p:pic>
      <p:pic>
        <p:nvPicPr>
          <p:cNvPr id="8" name="图片 7">
            <a:extLst>
              <a:ext uri="{FF2B5EF4-FFF2-40B4-BE49-F238E27FC236}">
                <a16:creationId xmlns:a16="http://schemas.microsoft.com/office/drawing/2014/main" id="{DEA61EBA-9A61-D9FC-1526-2336840DF55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595517" y="1180465"/>
            <a:ext cx="6196986" cy="5276521"/>
          </a:xfrm>
          <a:prstGeom prst="rect">
            <a:avLst/>
          </a:prstGeom>
          <a:noFill/>
          <a:ln>
            <a:noFill/>
          </a:ln>
        </p:spPr>
      </p:pic>
    </p:spTree>
    <p:extLst>
      <p:ext uri="{BB962C8B-B14F-4D97-AF65-F5344CB8AC3E}">
        <p14:creationId xmlns:p14="http://schemas.microsoft.com/office/powerpoint/2010/main" val="2129451197"/>
      </p:ext>
    </p:extLst>
  </p:cSld>
  <p:clrMapOvr>
    <a:masterClrMapping/>
  </p:clrMapOvr>
  <mc:AlternateContent xmlns:mc="http://schemas.openxmlformats.org/markup-compatibility/2006" xmlns:p14="http://schemas.microsoft.com/office/powerpoint/2010/main">
    <mc:Choice Requires="p14">
      <p:transition spd="slow" p14:dur="1300" advTm="0">
        <p14:pan dir="u"/>
      </p:transition>
    </mc:Choice>
    <mc:Fallback xmlns="">
      <p:transition spd="slow" advTm="0">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7"/>
          <p:cNvSpPr txBox="1"/>
          <p:nvPr/>
        </p:nvSpPr>
        <p:spPr>
          <a:xfrm>
            <a:off x="4237703" y="304801"/>
            <a:ext cx="3490452" cy="461665"/>
          </a:xfrm>
          <a:prstGeom prst="rect">
            <a:avLst/>
          </a:prstGeom>
          <a:noFill/>
        </p:spPr>
        <p:txBody>
          <a:bodyPr wrap="square" rtlCol="0">
            <a:spAutoFit/>
          </a:bodyPr>
          <a:lstStyle/>
          <a:p>
            <a:pPr algn="dist"/>
            <a:r>
              <a:rPr lang="zh-CN" altLang="en-US" sz="2400" b="1" dirty="0">
                <a:solidFill>
                  <a:schemeClr val="tx1">
                    <a:lumMod val="75000"/>
                    <a:lumOff val="25000"/>
                  </a:schemeClr>
                </a:solidFill>
                <a:latin typeface="字魂105号-简雅黑" panose="00000500000000000000" pitchFamily="2" charset="-122"/>
                <a:ea typeface="字魂105号-简雅黑" panose="00000500000000000000" pitchFamily="2" charset="-122"/>
                <a:cs typeface="字魂105号-简雅黑" panose="00000500000000000000" pitchFamily="2" charset="-122"/>
                <a:sym typeface="字魂105号-简雅黑" panose="00000500000000000000" pitchFamily="2" charset="-122"/>
              </a:rPr>
              <a:t>训练神经网络手势识别</a:t>
            </a:r>
          </a:p>
        </p:txBody>
      </p:sp>
      <p:cxnSp>
        <p:nvCxnSpPr>
          <p:cNvPr id="4" name="直接连接符 3"/>
          <p:cNvCxnSpPr/>
          <p:nvPr/>
        </p:nvCxnSpPr>
        <p:spPr>
          <a:xfrm>
            <a:off x="23495" y="535305"/>
            <a:ext cx="4572000" cy="0"/>
          </a:xfrm>
          <a:prstGeom prst="line">
            <a:avLst/>
          </a:prstGeom>
          <a:ln>
            <a:solidFill>
              <a:srgbClr val="3F3F3F"/>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7620000" y="535305"/>
            <a:ext cx="4572000" cy="0"/>
          </a:xfrm>
          <a:prstGeom prst="line">
            <a:avLst/>
          </a:prstGeom>
          <a:ln>
            <a:solidFill>
              <a:srgbClr val="3F3F3F"/>
            </a:solidFill>
          </a:ln>
        </p:spPr>
        <p:style>
          <a:lnRef idx="1">
            <a:schemeClr val="accent1"/>
          </a:lnRef>
          <a:fillRef idx="0">
            <a:schemeClr val="accent1"/>
          </a:fillRef>
          <a:effectRef idx="0">
            <a:schemeClr val="accent1"/>
          </a:effectRef>
          <a:fontRef idx="minor">
            <a:schemeClr val="tx1"/>
          </a:fontRef>
        </p:style>
      </p:cxnSp>
      <p:pic>
        <p:nvPicPr>
          <p:cNvPr id="6" name="图片 5">
            <a:extLst>
              <a:ext uri="{FF2B5EF4-FFF2-40B4-BE49-F238E27FC236}">
                <a16:creationId xmlns:a16="http://schemas.microsoft.com/office/drawing/2014/main" id="{C1F5A947-2C02-0B44-4903-AD7EAB5FB1D5}"/>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5982" y="1243648"/>
            <a:ext cx="3554741" cy="1999705"/>
          </a:xfrm>
          <a:prstGeom prst="rect">
            <a:avLst/>
          </a:prstGeom>
          <a:noFill/>
          <a:ln>
            <a:noFill/>
          </a:ln>
        </p:spPr>
      </p:pic>
      <p:pic>
        <p:nvPicPr>
          <p:cNvPr id="7" name="图片 6">
            <a:extLst>
              <a:ext uri="{FF2B5EF4-FFF2-40B4-BE49-F238E27FC236}">
                <a16:creationId xmlns:a16="http://schemas.microsoft.com/office/drawing/2014/main" id="{3094084A-471A-2040-AE84-6C65273505F1}"/>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005726" y="3987351"/>
            <a:ext cx="3554741" cy="1999651"/>
          </a:xfrm>
          <a:prstGeom prst="rect">
            <a:avLst/>
          </a:prstGeom>
          <a:noFill/>
          <a:ln>
            <a:noFill/>
          </a:ln>
        </p:spPr>
      </p:pic>
      <p:pic>
        <p:nvPicPr>
          <p:cNvPr id="10" name="图片 9">
            <a:extLst>
              <a:ext uri="{FF2B5EF4-FFF2-40B4-BE49-F238E27FC236}">
                <a16:creationId xmlns:a16="http://schemas.microsoft.com/office/drawing/2014/main" id="{D5ACEB28-E36F-3952-FF59-2F01B63454B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862643" y="1184579"/>
            <a:ext cx="3697824" cy="2079911"/>
          </a:xfrm>
          <a:prstGeom prst="rect">
            <a:avLst/>
          </a:prstGeom>
          <a:noFill/>
          <a:ln>
            <a:noFill/>
          </a:ln>
        </p:spPr>
      </p:pic>
      <p:pic>
        <p:nvPicPr>
          <p:cNvPr id="11" name="图片 10">
            <a:extLst>
              <a:ext uri="{FF2B5EF4-FFF2-40B4-BE49-F238E27FC236}">
                <a16:creationId xmlns:a16="http://schemas.microsoft.com/office/drawing/2014/main" id="{FC270220-A426-56F5-7A64-A650E9F1F20D}"/>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05982" y="3987297"/>
            <a:ext cx="3554741" cy="1999705"/>
          </a:xfrm>
          <a:prstGeom prst="rect">
            <a:avLst/>
          </a:prstGeom>
          <a:noFill/>
          <a:ln>
            <a:noFill/>
          </a:ln>
        </p:spPr>
      </p:pic>
      <p:pic>
        <p:nvPicPr>
          <p:cNvPr id="12" name="图片 11">
            <a:extLst>
              <a:ext uri="{FF2B5EF4-FFF2-40B4-BE49-F238E27FC236}">
                <a16:creationId xmlns:a16="http://schemas.microsoft.com/office/drawing/2014/main" id="{53D96C8A-9A69-B26E-D2D6-2F455AA0F73D}"/>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172931" y="2754505"/>
            <a:ext cx="3555224" cy="1999704"/>
          </a:xfrm>
          <a:prstGeom prst="rect">
            <a:avLst/>
          </a:prstGeom>
          <a:noFill/>
          <a:ln>
            <a:noFill/>
          </a:ln>
        </p:spPr>
      </p:pic>
    </p:spTree>
    <p:extLst>
      <p:ext uri="{BB962C8B-B14F-4D97-AF65-F5344CB8AC3E}">
        <p14:creationId xmlns:p14="http://schemas.microsoft.com/office/powerpoint/2010/main" val="3295577586"/>
      </p:ext>
    </p:extLst>
  </p:cSld>
  <p:clrMapOvr>
    <a:masterClrMapping/>
  </p:clrMapOvr>
  <mc:AlternateContent xmlns:mc="http://schemas.openxmlformats.org/markup-compatibility/2006" xmlns:p14="http://schemas.microsoft.com/office/powerpoint/2010/main">
    <mc:Choice Requires="p14">
      <p:transition spd="slow" p14:dur="1300" advTm="0">
        <p14:pan dir="u"/>
      </p:transition>
    </mc:Choice>
    <mc:Fallback xmlns="">
      <p:transition spd="slow" advTm="0">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7"/>
          <p:cNvSpPr txBox="1"/>
          <p:nvPr/>
        </p:nvSpPr>
        <p:spPr>
          <a:xfrm>
            <a:off x="4237703" y="304801"/>
            <a:ext cx="3490452" cy="461665"/>
          </a:xfrm>
          <a:prstGeom prst="rect">
            <a:avLst/>
          </a:prstGeom>
          <a:noFill/>
        </p:spPr>
        <p:txBody>
          <a:bodyPr wrap="square" rtlCol="0">
            <a:spAutoFit/>
          </a:bodyPr>
          <a:lstStyle/>
          <a:p>
            <a:pPr algn="dist"/>
            <a:r>
              <a:rPr lang="zh-CN" altLang="en-US" sz="2400" b="1" dirty="0">
                <a:solidFill>
                  <a:schemeClr val="tx1">
                    <a:lumMod val="75000"/>
                    <a:lumOff val="25000"/>
                  </a:schemeClr>
                </a:solidFill>
                <a:latin typeface="字魂105号-简雅黑" panose="00000500000000000000" pitchFamily="2" charset="-122"/>
                <a:ea typeface="字魂105号-简雅黑" panose="00000500000000000000" pitchFamily="2" charset="-122"/>
                <a:cs typeface="字魂105号-简雅黑" panose="00000500000000000000" pitchFamily="2" charset="-122"/>
                <a:sym typeface="字魂105号-简雅黑" panose="00000500000000000000" pitchFamily="2" charset="-122"/>
              </a:rPr>
              <a:t>训练神经网络手势识别</a:t>
            </a:r>
          </a:p>
        </p:txBody>
      </p:sp>
      <p:cxnSp>
        <p:nvCxnSpPr>
          <p:cNvPr id="4" name="直接连接符 3"/>
          <p:cNvCxnSpPr/>
          <p:nvPr/>
        </p:nvCxnSpPr>
        <p:spPr>
          <a:xfrm>
            <a:off x="23495" y="535305"/>
            <a:ext cx="4572000" cy="0"/>
          </a:xfrm>
          <a:prstGeom prst="line">
            <a:avLst/>
          </a:prstGeom>
          <a:ln>
            <a:solidFill>
              <a:srgbClr val="3F3F3F"/>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7620000" y="535305"/>
            <a:ext cx="4572000" cy="0"/>
          </a:xfrm>
          <a:prstGeom prst="line">
            <a:avLst/>
          </a:prstGeom>
          <a:ln>
            <a:solidFill>
              <a:srgbClr val="3F3F3F"/>
            </a:solidFill>
          </a:ln>
        </p:spPr>
        <p:style>
          <a:lnRef idx="1">
            <a:schemeClr val="accent1"/>
          </a:lnRef>
          <a:fillRef idx="0">
            <a:schemeClr val="accent1"/>
          </a:fillRef>
          <a:effectRef idx="0">
            <a:schemeClr val="accent1"/>
          </a:effectRef>
          <a:fontRef idx="minor">
            <a:schemeClr val="tx1"/>
          </a:fontRef>
        </p:style>
      </p:cxnSp>
      <p:pic>
        <p:nvPicPr>
          <p:cNvPr id="2" name="图片 1">
            <a:extLst>
              <a:ext uri="{FF2B5EF4-FFF2-40B4-BE49-F238E27FC236}">
                <a16:creationId xmlns:a16="http://schemas.microsoft.com/office/drawing/2014/main" id="{4D7B4056-F715-E27B-03BE-6CA2E9FA6173}"/>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79213" y="1156990"/>
            <a:ext cx="3460563" cy="1946725"/>
          </a:xfrm>
          <a:prstGeom prst="rect">
            <a:avLst/>
          </a:prstGeom>
          <a:noFill/>
          <a:ln>
            <a:noFill/>
          </a:ln>
        </p:spPr>
      </p:pic>
      <p:pic>
        <p:nvPicPr>
          <p:cNvPr id="8" name="图片 7">
            <a:extLst>
              <a:ext uri="{FF2B5EF4-FFF2-40B4-BE49-F238E27FC236}">
                <a16:creationId xmlns:a16="http://schemas.microsoft.com/office/drawing/2014/main" id="{90164217-A39E-1D41-DAA3-817063E7B22C}"/>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28764" y="2804682"/>
            <a:ext cx="3202746" cy="1801691"/>
          </a:xfrm>
          <a:prstGeom prst="rect">
            <a:avLst/>
          </a:prstGeom>
          <a:noFill/>
          <a:ln>
            <a:noFill/>
          </a:ln>
        </p:spPr>
      </p:pic>
      <p:pic>
        <p:nvPicPr>
          <p:cNvPr id="15" name="图片 14">
            <a:extLst>
              <a:ext uri="{FF2B5EF4-FFF2-40B4-BE49-F238E27FC236}">
                <a16:creationId xmlns:a16="http://schemas.microsoft.com/office/drawing/2014/main" id="{8AB01452-CAC3-D045-7130-D909A3600577}"/>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28155" y="1156989"/>
            <a:ext cx="3461423" cy="1946724"/>
          </a:xfrm>
          <a:prstGeom prst="rect">
            <a:avLst/>
          </a:prstGeom>
          <a:noFill/>
          <a:ln>
            <a:noFill/>
          </a:ln>
        </p:spPr>
      </p:pic>
      <p:pic>
        <p:nvPicPr>
          <p:cNvPr id="16" name="图片 15">
            <a:extLst>
              <a:ext uri="{FF2B5EF4-FFF2-40B4-BE49-F238E27FC236}">
                <a16:creationId xmlns:a16="http://schemas.microsoft.com/office/drawing/2014/main" id="{1D19311D-C47D-1733-F1CF-0690665CC436}"/>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79213" y="4146550"/>
            <a:ext cx="3460563" cy="1946673"/>
          </a:xfrm>
          <a:prstGeom prst="rect">
            <a:avLst/>
          </a:prstGeom>
          <a:noFill/>
          <a:ln>
            <a:noFill/>
          </a:ln>
        </p:spPr>
      </p:pic>
      <p:pic>
        <p:nvPicPr>
          <p:cNvPr id="17" name="图片 16">
            <a:extLst>
              <a:ext uri="{FF2B5EF4-FFF2-40B4-BE49-F238E27FC236}">
                <a16:creationId xmlns:a16="http://schemas.microsoft.com/office/drawing/2014/main" id="{657AB5D4-7DC8-484E-D1B5-E7E482248F41}"/>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727389" y="4146498"/>
            <a:ext cx="3460657" cy="1946672"/>
          </a:xfrm>
          <a:prstGeom prst="rect">
            <a:avLst/>
          </a:prstGeom>
          <a:noFill/>
          <a:ln>
            <a:noFill/>
          </a:ln>
        </p:spPr>
      </p:pic>
    </p:spTree>
    <p:extLst>
      <p:ext uri="{BB962C8B-B14F-4D97-AF65-F5344CB8AC3E}">
        <p14:creationId xmlns:p14="http://schemas.microsoft.com/office/powerpoint/2010/main" val="1705438873"/>
      </p:ext>
    </p:extLst>
  </p:cSld>
  <p:clrMapOvr>
    <a:masterClrMapping/>
  </p:clrMapOvr>
  <mc:AlternateContent xmlns:mc="http://schemas.openxmlformats.org/markup-compatibility/2006" xmlns:p14="http://schemas.microsoft.com/office/powerpoint/2010/main">
    <mc:Choice Requires="p14">
      <p:transition spd="slow" p14:dur="1300" advTm="0">
        <p14:pan dir="u"/>
      </p:transition>
    </mc:Choice>
    <mc:Fallback xmlns="">
      <p:transition spd="slow" advTm="0">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0795"/>
            <a:ext cx="12190730" cy="6878955"/>
          </a:xfrm>
          <a:prstGeom prst="rect">
            <a:avLst/>
          </a:prstGeom>
          <a:gradFill>
            <a:gsLst>
              <a:gs pos="0">
                <a:srgbClr val="F0F0EF"/>
              </a:gs>
              <a:gs pos="96000">
                <a:srgbClr val="FDFDFD"/>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105号-简雅黑" panose="00000500000000000000" pitchFamily="2" charset="-122"/>
              <a:ea typeface="字魂105号-简雅黑" panose="00000500000000000000" pitchFamily="2" charset="-122"/>
              <a:cs typeface="字魂105号-简雅黑" panose="00000500000000000000" pitchFamily="2" charset="-122"/>
              <a:sym typeface="字魂105号-简雅黑" panose="00000500000000000000" pitchFamily="2" charset="-122"/>
            </a:endParaRPr>
          </a:p>
        </p:txBody>
      </p:sp>
      <p:pic>
        <p:nvPicPr>
          <p:cNvPr id="33" name="图片 32" descr="灰色线条背景"/>
          <p:cNvPicPr>
            <a:picLocks noChangeAspect="1"/>
          </p:cNvPicPr>
          <p:nvPr/>
        </p:nvPicPr>
        <p:blipFill>
          <a:blip r:embed="rId2"/>
          <a:srcRect l="26982" t="76980" r="32338" b="8297"/>
          <a:stretch>
            <a:fillRect/>
          </a:stretch>
        </p:blipFill>
        <p:spPr>
          <a:xfrm rot="16200000">
            <a:off x="6113145" y="800100"/>
            <a:ext cx="6878955" cy="5278120"/>
          </a:xfrm>
          <a:prstGeom prst="rect">
            <a:avLst/>
          </a:prstGeom>
        </p:spPr>
      </p:pic>
      <p:sp>
        <p:nvSpPr>
          <p:cNvPr id="122" name="文本框 121"/>
          <p:cNvSpPr txBox="1"/>
          <p:nvPr/>
        </p:nvSpPr>
        <p:spPr>
          <a:xfrm>
            <a:off x="847725" y="2774315"/>
            <a:ext cx="5590540" cy="829945"/>
          </a:xfrm>
          <a:prstGeom prst="rect">
            <a:avLst/>
          </a:prstGeom>
          <a:noFill/>
        </p:spPr>
        <p:txBody>
          <a:bodyPr wrap="square" rtlCol="0">
            <a:spAutoFit/>
          </a:bodyPr>
          <a:lstStyle/>
          <a:p>
            <a:pPr algn="dist"/>
            <a:r>
              <a:rPr kumimoji="1" lang="zh-CN" altLang="en-US" sz="4800" dirty="0">
                <a:solidFill>
                  <a:schemeClr val="tx1">
                    <a:lumMod val="75000"/>
                    <a:lumOff val="25000"/>
                  </a:schemeClr>
                </a:solidFill>
                <a:effectLst/>
                <a:latin typeface="字魂105号-简雅黑" panose="00000500000000000000" pitchFamily="2" charset="-122"/>
                <a:ea typeface="字魂105号-简雅黑" panose="00000500000000000000" pitchFamily="2" charset="-122"/>
                <a:cs typeface="字魂105号-简雅黑" panose="00000500000000000000" pitchFamily="2" charset="-122"/>
                <a:sym typeface="字魂105号-简雅黑" panose="00000500000000000000" pitchFamily="2" charset="-122"/>
              </a:rPr>
              <a:t>感谢你的观看</a:t>
            </a:r>
          </a:p>
        </p:txBody>
      </p:sp>
      <p:sp>
        <p:nvSpPr>
          <p:cNvPr id="125" name="文本框 124"/>
          <p:cNvSpPr txBox="1"/>
          <p:nvPr/>
        </p:nvSpPr>
        <p:spPr>
          <a:xfrm>
            <a:off x="847724" y="4724400"/>
            <a:ext cx="2573902" cy="408623"/>
          </a:xfrm>
          <a:prstGeom prst="roundRect">
            <a:avLst/>
          </a:prstGeom>
          <a:solidFill>
            <a:srgbClr val="3F3F3F"/>
          </a:solidFill>
          <a:ln>
            <a:noFill/>
          </a:ln>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dirty="0">
                <a:solidFill>
                  <a:schemeClr val="bg1"/>
                </a:solidFill>
                <a:latin typeface="字魂105号-简雅黑" panose="00000500000000000000" pitchFamily="2" charset="-122"/>
                <a:ea typeface="字魂105号-简雅黑" panose="00000500000000000000" pitchFamily="2" charset="-122"/>
                <a:cs typeface="字魂105号-简雅黑" panose="00000500000000000000" pitchFamily="2" charset="-122"/>
                <a:sym typeface="字魂105号-简雅黑" panose="00000500000000000000" pitchFamily="2" charset="-122"/>
              </a:rPr>
              <a:t>汇报人</a:t>
            </a:r>
            <a:r>
              <a:rPr lang="zh-CN" altLang="en-US" dirty="0">
                <a:solidFill>
                  <a:schemeClr val="bg1"/>
                </a:solidFill>
                <a:latin typeface="字魂105号-简雅黑" panose="00000500000000000000" pitchFamily="2" charset="-122"/>
                <a:ea typeface="字魂105号-简雅黑" panose="00000500000000000000" pitchFamily="2" charset="-122"/>
                <a:cs typeface="字魂105号-简雅黑" panose="00000500000000000000" pitchFamily="2" charset="-122"/>
                <a:sym typeface="字魂105号-简雅黑" panose="00000500000000000000" pitchFamily="2" charset="-122"/>
              </a:rPr>
              <a:t>：</a:t>
            </a:r>
            <a:r>
              <a:rPr lang="en-US" altLang="zh-CN" dirty="0">
                <a:solidFill>
                  <a:schemeClr val="bg1"/>
                </a:solidFill>
                <a:latin typeface="字魂105号-简雅黑" panose="00000500000000000000" pitchFamily="2" charset="-122"/>
                <a:ea typeface="字魂105号-简雅黑" panose="00000500000000000000" pitchFamily="2" charset="-122"/>
                <a:cs typeface="字魂105号-简雅黑" panose="00000500000000000000" pitchFamily="2" charset="-122"/>
                <a:sym typeface="字魂105号-简雅黑" panose="00000500000000000000" pitchFamily="2" charset="-122"/>
              </a:rPr>
              <a:t> </a:t>
            </a:r>
            <a:r>
              <a:rPr lang="zh-CN" altLang="en-US" dirty="0">
                <a:solidFill>
                  <a:schemeClr val="bg1"/>
                </a:solidFill>
                <a:latin typeface="字魂105号-简雅黑" panose="00000500000000000000" pitchFamily="2" charset="-122"/>
                <a:ea typeface="字魂105号-简雅黑" panose="00000500000000000000" pitchFamily="2" charset="-122"/>
                <a:cs typeface="字魂105号-简雅黑" panose="00000500000000000000" pitchFamily="2" charset="-122"/>
                <a:sym typeface="字魂105号-简雅黑" panose="00000500000000000000" pitchFamily="2" charset="-122"/>
              </a:rPr>
              <a:t>刘阳煜 </a:t>
            </a:r>
            <a:endParaRPr lang="zh-CN" altLang="zh-CN" dirty="0">
              <a:solidFill>
                <a:schemeClr val="bg1"/>
              </a:solidFill>
              <a:latin typeface="字魂105号-简雅黑" panose="00000500000000000000" pitchFamily="2" charset="-122"/>
              <a:ea typeface="字魂105号-简雅黑" panose="00000500000000000000" pitchFamily="2" charset="-122"/>
              <a:cs typeface="字魂105号-简雅黑" panose="00000500000000000000" pitchFamily="2" charset="-122"/>
              <a:sym typeface="字魂105号-简雅黑" panose="00000500000000000000" pitchFamily="2" charset="-122"/>
            </a:endParaRPr>
          </a:p>
        </p:txBody>
      </p:sp>
      <p:sp>
        <p:nvSpPr>
          <p:cNvPr id="127" name="文本框 126"/>
          <p:cNvSpPr txBox="1"/>
          <p:nvPr/>
        </p:nvSpPr>
        <p:spPr>
          <a:xfrm>
            <a:off x="847724" y="1835785"/>
            <a:ext cx="4117975" cy="769441"/>
          </a:xfrm>
          <a:prstGeom prst="rect">
            <a:avLst/>
          </a:prstGeom>
          <a:noFill/>
        </p:spPr>
        <p:txBody>
          <a:bodyPr wrap="square" rtlCol="0">
            <a:spAutoFit/>
          </a:bodyPr>
          <a:lstStyle/>
          <a:p>
            <a:pPr algn="dist"/>
            <a:r>
              <a:rPr lang="en-US" sz="4400" dirty="0">
                <a:solidFill>
                  <a:srgbClr val="3F3F3F"/>
                </a:solidFill>
                <a:latin typeface="字魂105号-简雅黑" panose="00000500000000000000" pitchFamily="2" charset="-122"/>
                <a:ea typeface="字魂105号-简雅黑" panose="00000500000000000000" pitchFamily="2" charset="-122"/>
                <a:cs typeface="字魂105号-简雅黑" panose="00000500000000000000" pitchFamily="2" charset="-122"/>
                <a:sym typeface="字魂105号-简雅黑" panose="00000500000000000000" pitchFamily="2" charset="-122"/>
              </a:rPr>
              <a:t>THANK YOU</a:t>
            </a:r>
            <a:endParaRPr kumimoji="1" lang="en-US" sz="4400" dirty="0">
              <a:solidFill>
                <a:srgbClr val="3F3F3F"/>
              </a:solidFill>
              <a:effectLst/>
              <a:latin typeface="字魂105号-简雅黑" panose="00000500000000000000" pitchFamily="2" charset="-122"/>
              <a:ea typeface="字魂105号-简雅黑" panose="00000500000000000000" pitchFamily="2" charset="-122"/>
              <a:cs typeface="字魂105号-简雅黑" panose="00000500000000000000" pitchFamily="2" charset="-122"/>
              <a:sym typeface="字魂105号-简雅黑" panose="00000500000000000000" pitchFamily="2" charset="-122"/>
            </a:endParaRPr>
          </a:p>
        </p:txBody>
      </p:sp>
      <p:sp>
        <p:nvSpPr>
          <p:cNvPr id="62" name="文本框 61"/>
          <p:cNvSpPr txBox="1"/>
          <p:nvPr/>
        </p:nvSpPr>
        <p:spPr>
          <a:xfrm>
            <a:off x="3555447" y="4725459"/>
            <a:ext cx="2230120" cy="408148"/>
          </a:xfrm>
          <a:prstGeom prst="roundRect">
            <a:avLst/>
          </a:prstGeom>
          <a:solidFill>
            <a:srgbClr val="3F3F3F"/>
          </a:solidFill>
          <a:ln>
            <a:noFill/>
          </a:ln>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dist"/>
            <a:r>
              <a:rPr lang="zh-CN" dirty="0">
                <a:solidFill>
                  <a:schemeClr val="bg1"/>
                </a:solidFill>
                <a:latin typeface="字魂105号-简雅黑" panose="00000500000000000000" pitchFamily="2" charset="-122"/>
                <a:ea typeface="字魂105号-简雅黑" panose="00000500000000000000" pitchFamily="2" charset="-122"/>
                <a:cs typeface="字魂105号-简雅黑" panose="00000500000000000000" pitchFamily="2" charset="-122"/>
                <a:sym typeface="字魂105号-简雅黑" panose="00000500000000000000" pitchFamily="2" charset="-122"/>
              </a:rPr>
              <a:t>日期：</a:t>
            </a:r>
            <a:r>
              <a:rPr lang="en-US" altLang="zh-CN">
                <a:solidFill>
                  <a:schemeClr val="bg1"/>
                </a:solidFill>
                <a:latin typeface="字魂105号-简雅黑" panose="00000500000000000000" pitchFamily="2" charset="-122"/>
                <a:ea typeface="字魂105号-简雅黑" panose="00000500000000000000" pitchFamily="2" charset="-122"/>
                <a:cs typeface="字魂105号-简雅黑" panose="00000500000000000000" pitchFamily="2" charset="-122"/>
                <a:sym typeface="字魂105号-简雅黑" panose="00000500000000000000" pitchFamily="2" charset="-122"/>
              </a:rPr>
              <a:t>2022.12.16</a:t>
            </a:r>
            <a:r>
              <a:rPr lang="zh-CN" b="1">
                <a:solidFill>
                  <a:schemeClr val="bg1"/>
                </a:solidFill>
                <a:latin typeface="字魂105号-简雅黑" panose="00000500000000000000" pitchFamily="2" charset="-122"/>
                <a:ea typeface="字魂105号-简雅黑" panose="00000500000000000000" pitchFamily="2" charset="-122"/>
                <a:cs typeface="字魂105号-简雅黑" panose="00000500000000000000" pitchFamily="2" charset="-122"/>
                <a:sym typeface="字魂105号-简雅黑" panose="00000500000000000000" pitchFamily="2" charset="-122"/>
              </a:rPr>
              <a:t> </a:t>
            </a:r>
            <a:endParaRPr lang="zh-CN" altLang="en-US" b="1" dirty="0">
              <a:solidFill>
                <a:schemeClr val="bg1"/>
              </a:solidFill>
              <a:latin typeface="字魂105号-简雅黑" panose="00000500000000000000" pitchFamily="2" charset="-122"/>
              <a:ea typeface="字魂105号-简雅黑" panose="00000500000000000000" pitchFamily="2" charset="-122"/>
              <a:cs typeface="字魂105号-简雅黑" panose="00000500000000000000" pitchFamily="2" charset="-122"/>
              <a:sym typeface="字魂105号-简雅黑" panose="00000500000000000000" pitchFamily="2" charset="-122"/>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advTm="0">
        <p15:prstTrans prst="curtains"/>
      </p:transition>
    </mc:Choice>
    <mc:Fallback xmlns="">
      <p:transition spd="slow" advTm="0">
        <p:fade/>
      </p:transition>
    </mc:Fallback>
  </mc:AlternateContent>
  <p:timing>
    <p:tnLst>
      <p:par>
        <p:cTn id="1" dur="indefinite" restart="never" fill="hold"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iterate type="lt">
                                    <p:tmPct val="10000"/>
                                  </p:iterate>
                                  <p:childTnLst>
                                    <p:set>
                                      <p:cBhvr>
                                        <p:cTn id="6" dur="1" fill="hold">
                                          <p:stCondLst>
                                            <p:cond delay="0"/>
                                          </p:stCondLst>
                                        </p:cTn>
                                        <p:tgtEl>
                                          <p:spTgt spid="122"/>
                                        </p:tgtEl>
                                        <p:attrNameLst>
                                          <p:attrName>style.visibility</p:attrName>
                                        </p:attrNameLst>
                                      </p:cBhvr>
                                      <p:to>
                                        <p:strVal val="visible"/>
                                      </p:to>
                                    </p:set>
                                    <p:anim calcmode="lin" valueType="num">
                                      <p:cBhvr additive="base">
                                        <p:cTn id="7" dur="1000" fill="hold"/>
                                        <p:tgtEl>
                                          <p:spTgt spid="122"/>
                                        </p:tgtEl>
                                        <p:attrNameLst>
                                          <p:attrName>ppt_x</p:attrName>
                                        </p:attrNameLst>
                                      </p:cBhvr>
                                      <p:tavLst>
                                        <p:tav tm="0">
                                          <p:val>
                                            <p:strVal val="1+#ppt_w/2"/>
                                          </p:val>
                                        </p:tav>
                                        <p:tav tm="100000">
                                          <p:val>
                                            <p:strVal val="#ppt_x"/>
                                          </p:val>
                                        </p:tav>
                                      </p:tavLst>
                                    </p:anim>
                                    <p:anim calcmode="lin" valueType="num">
                                      <p:cBhvr additive="base">
                                        <p:cTn id="8" dur="1000" fill="hold"/>
                                        <p:tgtEl>
                                          <p:spTgt spid="122"/>
                                        </p:tgtEl>
                                        <p:attrNameLst>
                                          <p:attrName>ppt_y</p:attrName>
                                        </p:attrNameLst>
                                      </p:cBhvr>
                                      <p:tavLst>
                                        <p:tav tm="0">
                                          <p:val>
                                            <p:strVal val="#ppt_y"/>
                                          </p:val>
                                        </p:tav>
                                        <p:tav tm="100000">
                                          <p:val>
                                            <p:strVal val="#ppt_y"/>
                                          </p:val>
                                        </p:tav>
                                      </p:tavLst>
                                    </p:anim>
                                  </p:childTnLst>
                                </p:cTn>
                              </p:par>
                            </p:childTnLst>
                          </p:cTn>
                        </p:par>
                        <p:par>
                          <p:cTn id="9" fill="hold">
                            <p:stCondLst>
                              <p:cond delay="1500"/>
                            </p:stCondLst>
                            <p:childTnLst>
                              <p:par>
                                <p:cTn id="10" presetID="27" presetClass="emph" presetSubtype="0" fill="remove" grpId="1" nodeType="afterEffect">
                                  <p:stCondLst>
                                    <p:cond delay="0"/>
                                  </p:stCondLst>
                                  <p:iterate type="lt">
                                    <p:tmPct val="15000"/>
                                  </p:iterate>
                                  <p:childTnLst>
                                    <p:animClr clrSpc="rgb" dir="cw">
                                      <p:cBhvr override="childStyle">
                                        <p:cTn id="11" dur="500" autoRev="1" fill="remove"/>
                                        <p:tgtEl>
                                          <p:spTgt spid="122"/>
                                        </p:tgtEl>
                                        <p:attrNameLst>
                                          <p:attrName>style.color</p:attrName>
                                        </p:attrNameLst>
                                      </p:cBhvr>
                                      <p:to>
                                        <a:schemeClr val="bg1"/>
                                      </p:to>
                                    </p:animClr>
                                    <p:animClr clrSpc="rgb" dir="cw">
                                      <p:cBhvr>
                                        <p:cTn id="12" dur="500" autoRev="1" fill="remove"/>
                                        <p:tgtEl>
                                          <p:spTgt spid="122"/>
                                        </p:tgtEl>
                                        <p:attrNameLst>
                                          <p:attrName>fillcolor</p:attrName>
                                        </p:attrNameLst>
                                      </p:cBhvr>
                                      <p:to>
                                        <a:schemeClr val="bg1"/>
                                      </p:to>
                                    </p:animClr>
                                    <p:set>
                                      <p:cBhvr>
                                        <p:cTn id="13" dur="500" autoRev="1" fill="remove"/>
                                        <p:tgtEl>
                                          <p:spTgt spid="122"/>
                                        </p:tgtEl>
                                        <p:attrNameLst>
                                          <p:attrName>fill.type</p:attrName>
                                        </p:attrNameLst>
                                      </p:cBhvr>
                                      <p:to>
                                        <p:strVal val="solid"/>
                                      </p:to>
                                    </p:set>
                                    <p:set>
                                      <p:cBhvr>
                                        <p:cTn id="14" dur="500" autoRev="1" fill="remove"/>
                                        <p:tgtEl>
                                          <p:spTgt spid="122"/>
                                        </p:tgtEl>
                                        <p:attrNameLst>
                                          <p:attrName>fill.on</p:attrName>
                                        </p:attrNameLst>
                                      </p:cBhvr>
                                      <p:to>
                                        <p:strVal val="true"/>
                                      </p:to>
                                    </p:set>
                                  </p:childTnLst>
                                </p:cTn>
                              </p:par>
                            </p:childTnLst>
                          </p:cTn>
                        </p:par>
                        <p:par>
                          <p:cTn id="15" fill="hold">
                            <p:stCondLst>
                              <p:cond delay="3250"/>
                            </p:stCondLst>
                            <p:childTnLst>
                              <p:par>
                                <p:cTn id="16" presetID="2" presetClass="entr" presetSubtype="2" fill="hold" grpId="0" nodeType="afterEffect">
                                  <p:stCondLst>
                                    <p:cond delay="0"/>
                                  </p:stCondLst>
                                  <p:iterate type="lt">
                                    <p:tmPct val="10000"/>
                                  </p:iterate>
                                  <p:childTnLst>
                                    <p:set>
                                      <p:cBhvr>
                                        <p:cTn id="17" dur="1" fill="hold">
                                          <p:stCondLst>
                                            <p:cond delay="0"/>
                                          </p:stCondLst>
                                        </p:cTn>
                                        <p:tgtEl>
                                          <p:spTgt spid="127"/>
                                        </p:tgtEl>
                                        <p:attrNameLst>
                                          <p:attrName>style.visibility</p:attrName>
                                        </p:attrNameLst>
                                      </p:cBhvr>
                                      <p:to>
                                        <p:strVal val="visible"/>
                                      </p:to>
                                    </p:set>
                                    <p:anim calcmode="lin" valueType="num">
                                      <p:cBhvr additive="base">
                                        <p:cTn id="18" dur="1000" fill="hold"/>
                                        <p:tgtEl>
                                          <p:spTgt spid="127"/>
                                        </p:tgtEl>
                                        <p:attrNameLst>
                                          <p:attrName>ppt_x</p:attrName>
                                        </p:attrNameLst>
                                      </p:cBhvr>
                                      <p:tavLst>
                                        <p:tav tm="0">
                                          <p:val>
                                            <p:strVal val="1+#ppt_w/2"/>
                                          </p:val>
                                        </p:tav>
                                        <p:tav tm="100000">
                                          <p:val>
                                            <p:strVal val="#ppt_x"/>
                                          </p:val>
                                        </p:tav>
                                      </p:tavLst>
                                    </p:anim>
                                    <p:anim calcmode="lin" valueType="num">
                                      <p:cBhvr additive="base">
                                        <p:cTn id="19" dur="1000" fill="hold"/>
                                        <p:tgtEl>
                                          <p:spTgt spid="127"/>
                                        </p:tgtEl>
                                        <p:attrNameLst>
                                          <p:attrName>ppt_y</p:attrName>
                                        </p:attrNameLst>
                                      </p:cBhvr>
                                      <p:tavLst>
                                        <p:tav tm="0">
                                          <p:val>
                                            <p:strVal val="#ppt_y"/>
                                          </p:val>
                                        </p:tav>
                                        <p:tav tm="100000">
                                          <p:val>
                                            <p:strVal val="#ppt_y"/>
                                          </p:val>
                                        </p:tav>
                                      </p:tavLst>
                                    </p:anim>
                                  </p:childTnLst>
                                </p:cTn>
                              </p:par>
                            </p:childTnLst>
                          </p:cTn>
                        </p:par>
                        <p:par>
                          <p:cTn id="20" fill="hold">
                            <p:stCondLst>
                              <p:cond delay="4950"/>
                            </p:stCondLst>
                            <p:childTnLst>
                              <p:par>
                                <p:cTn id="21" presetID="27" presetClass="emph" presetSubtype="0" fill="remove" grpId="1" nodeType="afterEffect">
                                  <p:stCondLst>
                                    <p:cond delay="0"/>
                                  </p:stCondLst>
                                  <p:iterate type="lt">
                                    <p:tmPct val="15000"/>
                                  </p:iterate>
                                  <p:childTnLst>
                                    <p:animClr clrSpc="rgb" dir="cw">
                                      <p:cBhvr override="childStyle">
                                        <p:cTn id="22" dur="500" autoRev="1" fill="remove"/>
                                        <p:tgtEl>
                                          <p:spTgt spid="127"/>
                                        </p:tgtEl>
                                        <p:attrNameLst>
                                          <p:attrName>style.color</p:attrName>
                                        </p:attrNameLst>
                                      </p:cBhvr>
                                      <p:to>
                                        <a:schemeClr val="bg1"/>
                                      </p:to>
                                    </p:animClr>
                                    <p:animClr clrSpc="rgb" dir="cw">
                                      <p:cBhvr>
                                        <p:cTn id="23" dur="500" autoRev="1" fill="remove"/>
                                        <p:tgtEl>
                                          <p:spTgt spid="127"/>
                                        </p:tgtEl>
                                        <p:attrNameLst>
                                          <p:attrName>fillcolor</p:attrName>
                                        </p:attrNameLst>
                                      </p:cBhvr>
                                      <p:to>
                                        <a:schemeClr val="bg1"/>
                                      </p:to>
                                    </p:animClr>
                                    <p:set>
                                      <p:cBhvr>
                                        <p:cTn id="24" dur="500" autoRev="1" fill="remove"/>
                                        <p:tgtEl>
                                          <p:spTgt spid="127"/>
                                        </p:tgtEl>
                                        <p:attrNameLst>
                                          <p:attrName>fill.type</p:attrName>
                                        </p:attrNameLst>
                                      </p:cBhvr>
                                      <p:to>
                                        <p:strVal val="solid"/>
                                      </p:to>
                                    </p:set>
                                    <p:set>
                                      <p:cBhvr>
                                        <p:cTn id="25" dur="500" autoRev="1" fill="remove"/>
                                        <p:tgtEl>
                                          <p:spTgt spid="127"/>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 grpId="0"/>
      <p:bldP spid="122" grpId="1"/>
      <p:bldP spid="127" grpId="0"/>
      <p:bldP spid="127"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 name="图片 62" descr="灰色线条背景"/>
          <p:cNvPicPr>
            <a:picLocks noChangeAspect="1"/>
          </p:cNvPicPr>
          <p:nvPr/>
        </p:nvPicPr>
        <p:blipFill>
          <a:blip r:embed="rId2"/>
          <a:srcRect l="15713" t="64470" r="32922" b="8998"/>
          <a:stretch>
            <a:fillRect/>
          </a:stretch>
        </p:blipFill>
        <p:spPr>
          <a:xfrm>
            <a:off x="2560320" y="3216275"/>
            <a:ext cx="9768205" cy="3641725"/>
          </a:xfrm>
          <a:prstGeom prst="rect">
            <a:avLst/>
          </a:prstGeom>
        </p:spPr>
      </p:pic>
      <p:sp>
        <p:nvSpPr>
          <p:cNvPr id="28" name="任意多边形: 形状 27"/>
          <p:cNvSpPr/>
          <p:nvPr/>
        </p:nvSpPr>
        <p:spPr>
          <a:xfrm>
            <a:off x="0" y="-20955"/>
            <a:ext cx="3870960" cy="6898005"/>
          </a:xfrm>
          <a:custGeom>
            <a:avLst/>
            <a:gdLst>
              <a:gd name="connsiteX0" fmla="*/ 0 w 5101701"/>
              <a:gd name="connsiteY0" fmla="*/ 0 h 6878896"/>
              <a:gd name="connsiteX1" fmla="*/ 3099572 w 5101701"/>
              <a:gd name="connsiteY1" fmla="*/ 0 h 6878896"/>
              <a:gd name="connsiteX2" fmla="*/ 3205616 w 5101701"/>
              <a:gd name="connsiteY2" fmla="*/ 60974 h 6878896"/>
              <a:gd name="connsiteX3" fmla="*/ 5101701 w 5101701"/>
              <a:gd name="connsiteY3" fmla="*/ 3429000 h 6878896"/>
              <a:gd name="connsiteX4" fmla="*/ 3205616 w 5101701"/>
              <a:gd name="connsiteY4" fmla="*/ 6797026 h 6878896"/>
              <a:gd name="connsiteX5" fmla="*/ 3063231 w 5101701"/>
              <a:gd name="connsiteY5" fmla="*/ 6878896 h 6878896"/>
              <a:gd name="connsiteX6" fmla="*/ 0 w 5101701"/>
              <a:gd name="connsiteY6" fmla="*/ 6878896 h 6878896"/>
              <a:gd name="connsiteX7" fmla="*/ 0 w 5101701"/>
              <a:gd name="connsiteY7" fmla="*/ 0 h 687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01701" h="6878896">
                <a:moveTo>
                  <a:pt x="0" y="0"/>
                </a:moveTo>
                <a:lnTo>
                  <a:pt x="3099572" y="0"/>
                </a:lnTo>
                <a:lnTo>
                  <a:pt x="3205616" y="60974"/>
                </a:lnTo>
                <a:cubicBezTo>
                  <a:pt x="4342364" y="751678"/>
                  <a:pt x="5101701" y="2001663"/>
                  <a:pt x="5101701" y="3429000"/>
                </a:cubicBezTo>
                <a:cubicBezTo>
                  <a:pt x="5101701" y="4856337"/>
                  <a:pt x="4342364" y="6106321"/>
                  <a:pt x="3205616" y="6797026"/>
                </a:cubicBezTo>
                <a:lnTo>
                  <a:pt x="3063231" y="6878896"/>
                </a:lnTo>
                <a:lnTo>
                  <a:pt x="0" y="6878896"/>
                </a:lnTo>
                <a:lnTo>
                  <a:pt x="0" y="0"/>
                </a:lnTo>
                <a:close/>
              </a:path>
            </a:pathLst>
          </a:custGeom>
          <a:solidFill>
            <a:srgbClr val="3F3F3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字魂105号-简雅黑" panose="00000500000000000000" pitchFamily="2" charset="-122"/>
              <a:ea typeface="字魂105号-简雅黑" panose="00000500000000000000" pitchFamily="2" charset="-122"/>
              <a:cs typeface="字魂105号-简雅黑" panose="00000500000000000000" pitchFamily="2" charset="-122"/>
              <a:sym typeface="字魂105号-简雅黑" panose="00000500000000000000" pitchFamily="2" charset="-122"/>
            </a:endParaRPr>
          </a:p>
        </p:txBody>
      </p:sp>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rcRect t="18308" b="18308"/>
          <a:stretch>
            <a:fillRect/>
          </a:stretch>
        </p:blipFill>
        <p:spPr>
          <a:xfrm>
            <a:off x="2560320" y="1878330"/>
            <a:ext cx="3212465" cy="3079750"/>
          </a:xfrm>
          <a:prstGeom prst="ellipse">
            <a:avLst/>
          </a:prstGeom>
          <a:ln w="63500">
            <a:solidFill>
              <a:schemeClr val="bg1"/>
            </a:solidFill>
          </a:ln>
          <a:effectLst>
            <a:outerShdw blurRad="63500" sx="102000" sy="102000" algn="ctr" rotWithShape="0">
              <a:prstClr val="black">
                <a:alpha val="40000"/>
              </a:prstClr>
            </a:outerShdw>
          </a:effectLst>
        </p:spPr>
      </p:pic>
      <p:sp>
        <p:nvSpPr>
          <p:cNvPr id="6170" name="任意多边形: 形状 6169"/>
          <p:cNvSpPr/>
          <p:nvPr/>
        </p:nvSpPr>
        <p:spPr>
          <a:xfrm>
            <a:off x="10422255" y="0"/>
            <a:ext cx="1769745" cy="1729105"/>
          </a:xfrm>
          <a:custGeom>
            <a:avLst/>
            <a:gdLst>
              <a:gd name="connsiteX0" fmla="*/ 69718 w 2359238"/>
              <a:gd name="connsiteY0" fmla="*/ 0 h 2239647"/>
              <a:gd name="connsiteX1" fmla="*/ 919065 w 2359238"/>
              <a:gd name="connsiteY1" fmla="*/ 0 h 2239647"/>
              <a:gd name="connsiteX2" fmla="*/ 903714 w 2359238"/>
              <a:gd name="connsiteY2" fmla="*/ 25268 h 2239647"/>
              <a:gd name="connsiteX3" fmla="*/ 787052 w 2359238"/>
              <a:gd name="connsiteY3" fmla="*/ 486003 h 2239647"/>
              <a:gd name="connsiteX4" fmla="*/ 1753644 w 2359238"/>
              <a:gd name="connsiteY4" fmla="*/ 1452595 h 2239647"/>
              <a:gd name="connsiteX5" fmla="*/ 2294075 w 2359238"/>
              <a:gd name="connsiteY5" fmla="*/ 1287516 h 2239647"/>
              <a:gd name="connsiteX6" fmla="*/ 2359238 w 2359238"/>
              <a:gd name="connsiteY6" fmla="*/ 1233752 h 2239647"/>
              <a:gd name="connsiteX7" fmla="*/ 2359238 w 2359238"/>
              <a:gd name="connsiteY7" fmla="*/ 2130021 h 2239647"/>
              <a:gd name="connsiteX8" fmla="*/ 2275124 w 2359238"/>
              <a:gd name="connsiteY8" fmla="*/ 2160807 h 2239647"/>
              <a:gd name="connsiteX9" fmla="*/ 1753644 w 2359238"/>
              <a:gd name="connsiteY9" fmla="*/ 2239647 h 2239647"/>
              <a:gd name="connsiteX10" fmla="*/ 0 w 2359238"/>
              <a:gd name="connsiteY10" fmla="*/ 486003 h 2239647"/>
              <a:gd name="connsiteX11" fmla="*/ 35628 w 2359238"/>
              <a:gd name="connsiteY11" fmla="*/ 132583 h 2239647"/>
              <a:gd name="connsiteX12" fmla="*/ 69718 w 2359238"/>
              <a:gd name="connsiteY12" fmla="*/ 0 h 2239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59238" h="2239647">
                <a:moveTo>
                  <a:pt x="69718" y="0"/>
                </a:moveTo>
                <a:lnTo>
                  <a:pt x="919065" y="0"/>
                </a:lnTo>
                <a:lnTo>
                  <a:pt x="903714" y="25268"/>
                </a:lnTo>
                <a:cubicBezTo>
                  <a:pt x="829314" y="162227"/>
                  <a:pt x="787052" y="319180"/>
                  <a:pt x="787052" y="486003"/>
                </a:cubicBezTo>
                <a:cubicBezTo>
                  <a:pt x="787052" y="1019837"/>
                  <a:pt x="1219810" y="1452595"/>
                  <a:pt x="1753644" y="1452595"/>
                </a:cubicBezTo>
                <a:cubicBezTo>
                  <a:pt x="1953832" y="1452595"/>
                  <a:pt x="2139806" y="1391738"/>
                  <a:pt x="2294075" y="1287516"/>
                </a:cubicBezTo>
                <a:lnTo>
                  <a:pt x="2359238" y="1233752"/>
                </a:lnTo>
                <a:lnTo>
                  <a:pt x="2359238" y="2130021"/>
                </a:lnTo>
                <a:lnTo>
                  <a:pt x="2275124" y="2160807"/>
                </a:lnTo>
                <a:cubicBezTo>
                  <a:pt x="2110389" y="2212045"/>
                  <a:pt x="1935240" y="2239647"/>
                  <a:pt x="1753644" y="2239647"/>
                </a:cubicBezTo>
                <a:cubicBezTo>
                  <a:pt x="785133" y="2239647"/>
                  <a:pt x="0" y="1454514"/>
                  <a:pt x="0" y="486003"/>
                </a:cubicBezTo>
                <a:cubicBezTo>
                  <a:pt x="0" y="364939"/>
                  <a:pt x="12268" y="246741"/>
                  <a:pt x="35628" y="132583"/>
                </a:cubicBezTo>
                <a:lnTo>
                  <a:pt x="69718" y="0"/>
                </a:lnTo>
                <a:close/>
              </a:path>
            </a:pathLst>
          </a:custGeom>
          <a:solidFill>
            <a:srgbClr val="3F3F3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字魂105号-简雅黑" panose="00000500000000000000" pitchFamily="2" charset="-122"/>
              <a:ea typeface="字魂105号-简雅黑" panose="00000500000000000000" pitchFamily="2" charset="-122"/>
              <a:cs typeface="字魂105号-简雅黑" panose="00000500000000000000" pitchFamily="2" charset="-122"/>
              <a:sym typeface="字魂105号-简雅黑" panose="00000500000000000000" pitchFamily="2" charset="-122"/>
            </a:endParaRPr>
          </a:p>
        </p:txBody>
      </p:sp>
      <p:sp>
        <p:nvSpPr>
          <p:cNvPr id="273" name="文本框 272"/>
          <p:cNvSpPr txBox="1"/>
          <p:nvPr/>
        </p:nvSpPr>
        <p:spPr>
          <a:xfrm>
            <a:off x="6503670" y="3095625"/>
            <a:ext cx="4033520" cy="645160"/>
          </a:xfrm>
          <a:prstGeom prst="rect">
            <a:avLst/>
          </a:prstGeom>
          <a:noFill/>
        </p:spPr>
        <p:txBody>
          <a:bodyPr wrap="square" rtlCol="0">
            <a:spAutoFit/>
          </a:bodyPr>
          <a:lstStyle/>
          <a:p>
            <a:pPr algn="dist"/>
            <a:r>
              <a:rPr lang="zh-CN" altLang="en-US" sz="3600" dirty="0">
                <a:solidFill>
                  <a:schemeClr val="tx1">
                    <a:lumMod val="75000"/>
                    <a:lumOff val="25000"/>
                  </a:schemeClr>
                </a:solidFill>
                <a:latin typeface="字魂105号-简雅黑" panose="00000500000000000000" pitchFamily="2" charset="-122"/>
                <a:ea typeface="字魂105号-简雅黑" panose="00000500000000000000" pitchFamily="2" charset="-122"/>
                <a:cs typeface="字魂105号-简雅黑" panose="00000500000000000000" pitchFamily="2" charset="-122"/>
                <a:sym typeface="字魂105号-简雅黑" panose="00000500000000000000" pitchFamily="2" charset="-122"/>
              </a:rPr>
              <a:t>实现工具</a:t>
            </a:r>
          </a:p>
        </p:txBody>
      </p:sp>
      <p:sp>
        <p:nvSpPr>
          <p:cNvPr id="40" name="矩形 39"/>
          <p:cNvSpPr/>
          <p:nvPr/>
        </p:nvSpPr>
        <p:spPr>
          <a:xfrm>
            <a:off x="6503670" y="2010410"/>
            <a:ext cx="3605530" cy="923330"/>
          </a:xfrm>
          <a:prstGeom prst="rect">
            <a:avLst/>
          </a:prstGeom>
          <a:ln>
            <a:noFill/>
          </a:ln>
        </p:spPr>
        <p:txBody>
          <a:bodyPr wrap="square">
            <a:spAutoFit/>
          </a:bodyPr>
          <a:lstStyle/>
          <a:p>
            <a:pPr algn="l" defTabSz="914400"/>
            <a:r>
              <a:rPr lang="en-US" altLang="zh-CN" sz="5400" b="1" dirty="0">
                <a:solidFill>
                  <a:schemeClr val="tx1">
                    <a:lumMod val="75000"/>
                    <a:lumOff val="25000"/>
                  </a:schemeClr>
                </a:solidFill>
                <a:latin typeface="字魂105号-简雅黑" panose="00000500000000000000" pitchFamily="2" charset="-122"/>
                <a:ea typeface="字魂105号-简雅黑" panose="00000500000000000000" pitchFamily="2" charset="-122"/>
                <a:cs typeface="字魂105号-简雅黑" panose="00000500000000000000" pitchFamily="2" charset="-122"/>
                <a:sym typeface="字魂105号-简雅黑" panose="00000500000000000000" pitchFamily="2" charset="-122"/>
              </a:rPr>
              <a:t>PART 02</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0">
        <p15:prstTrans prst="wind"/>
      </p:transition>
    </mc:Choice>
    <mc:Fallback xmlns="">
      <p:transition spd="slow" advTm="0">
        <p:fade/>
      </p:transition>
    </mc:Fallback>
  </mc:AlternateContent>
  <p:timing>
    <p:tnLst>
      <p:par>
        <p:cTn id="1" dur="indefinite" restart="never" fill="hold"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grpId="0" nodeType="afterEffect">
                                  <p:stCondLst>
                                    <p:cond delay="0"/>
                                  </p:stCondLst>
                                  <p:childTnLst>
                                    <p:set>
                                      <p:cBhvr>
                                        <p:cTn id="6" dur="1" fill="hold">
                                          <p:stCondLst>
                                            <p:cond delay="0"/>
                                          </p:stCondLst>
                                        </p:cTn>
                                        <p:tgtEl>
                                          <p:spTgt spid="273"/>
                                        </p:tgtEl>
                                        <p:attrNameLst>
                                          <p:attrName>style.visibility</p:attrName>
                                        </p:attrNameLst>
                                      </p:cBhvr>
                                      <p:to>
                                        <p:strVal val="visible"/>
                                      </p:to>
                                    </p:set>
                                    <p:animEffect transition="in" filter="strips(downRight)">
                                      <p:cBhvr>
                                        <p:cTn id="7" dur="1000"/>
                                        <p:tgtEl>
                                          <p:spTgt spid="27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1" nodeType="clickEffect">
                                  <p:stCondLst>
                                    <p:cond delay="0"/>
                                  </p:stCondLst>
                                  <p:childTnLst>
                                    <p:set>
                                      <p:cBhvr>
                                        <p:cTn id="11" dur="1" fill="hold">
                                          <p:stCondLst>
                                            <p:cond delay="0"/>
                                          </p:stCondLst>
                                        </p:cTn>
                                        <p:tgtEl>
                                          <p:spTgt spid="273"/>
                                        </p:tgtEl>
                                        <p:attrNameLst>
                                          <p:attrName>style.visibility</p:attrName>
                                        </p:attrNameLst>
                                      </p:cBhvr>
                                      <p:to>
                                        <p:strVal val="visible"/>
                                      </p:to>
                                    </p:set>
                                    <p:anim calcmode="lin" valueType="num">
                                      <p:cBhvr additive="base">
                                        <p:cTn id="12" dur="500" fill="hold"/>
                                        <p:tgtEl>
                                          <p:spTgt spid="273"/>
                                        </p:tgtEl>
                                        <p:attrNameLst>
                                          <p:attrName>ppt_x</p:attrName>
                                        </p:attrNameLst>
                                      </p:cBhvr>
                                      <p:tavLst>
                                        <p:tav tm="0">
                                          <p:val>
                                            <p:strVal val="#ppt_x"/>
                                          </p:val>
                                        </p:tav>
                                        <p:tav tm="100000">
                                          <p:val>
                                            <p:strVal val="#ppt_x"/>
                                          </p:val>
                                        </p:tav>
                                      </p:tavLst>
                                    </p:anim>
                                    <p:anim calcmode="lin" valueType="num">
                                      <p:cBhvr additive="base">
                                        <p:cTn id="13" dur="500" fill="hold"/>
                                        <p:tgtEl>
                                          <p:spTgt spid="273"/>
                                        </p:tgtEl>
                                        <p:attrNameLst>
                                          <p:attrName>ppt_y</p:attrName>
                                        </p:attrNameLst>
                                      </p:cBhvr>
                                      <p:tavLst>
                                        <p:tav tm="0">
                                          <p:val>
                                            <p:strVal val="1+#ppt_h/2"/>
                                          </p:val>
                                        </p:tav>
                                        <p:tav tm="100000">
                                          <p:val>
                                            <p:strVal val="#ppt_y"/>
                                          </p:val>
                                        </p:tav>
                                      </p:tavLst>
                                    </p:anim>
                                  </p:childTnLst>
                                </p:cTn>
                              </p:par>
                              <p:par>
                                <p:cTn id="14" presetID="2" presetClass="entr" presetSubtype="4" fill="hold" grpId="0" nodeType="withEffect">
                                  <p:stCondLst>
                                    <p:cond delay="0"/>
                                  </p:stCondLst>
                                  <p:childTnLst>
                                    <p:set>
                                      <p:cBhvr>
                                        <p:cTn id="15" dur="1" fill="hold">
                                          <p:stCondLst>
                                            <p:cond delay="0"/>
                                          </p:stCondLst>
                                        </p:cTn>
                                        <p:tgtEl>
                                          <p:spTgt spid="40"/>
                                        </p:tgtEl>
                                        <p:attrNameLst>
                                          <p:attrName>style.visibility</p:attrName>
                                        </p:attrNameLst>
                                      </p:cBhvr>
                                      <p:to>
                                        <p:strVal val="visible"/>
                                      </p:to>
                                    </p:set>
                                    <p:anim calcmode="lin" valueType="num">
                                      <p:cBhvr additive="base">
                                        <p:cTn id="16" dur="500" fill="hold"/>
                                        <p:tgtEl>
                                          <p:spTgt spid="40"/>
                                        </p:tgtEl>
                                        <p:attrNameLst>
                                          <p:attrName>ppt_x</p:attrName>
                                        </p:attrNameLst>
                                      </p:cBhvr>
                                      <p:tavLst>
                                        <p:tav tm="0">
                                          <p:val>
                                            <p:strVal val="#ppt_x"/>
                                          </p:val>
                                        </p:tav>
                                        <p:tav tm="100000">
                                          <p:val>
                                            <p:strVal val="#ppt_x"/>
                                          </p:val>
                                        </p:tav>
                                      </p:tavLst>
                                    </p:anim>
                                    <p:anim calcmode="lin" valueType="num">
                                      <p:cBhvr additive="base">
                                        <p:cTn id="17"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3" grpId="0"/>
      <p:bldP spid="273" grpId="1"/>
      <p:bldP spid="4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1"/>
          <p:cNvSpPr/>
          <p:nvPr/>
        </p:nvSpPr>
        <p:spPr>
          <a:xfrm>
            <a:off x="1576803" y="3042924"/>
            <a:ext cx="379284" cy="3685098"/>
          </a:xfrm>
          <a:prstGeom prst="rect">
            <a:avLst/>
          </a:prstGeom>
          <a:solidFill>
            <a:srgbClr val="3F3F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2110">
              <a:latin typeface="字魂105号-简雅黑" panose="00000500000000000000" pitchFamily="2" charset="-122"/>
              <a:ea typeface="字魂105号-简雅黑" panose="00000500000000000000" pitchFamily="2" charset="-122"/>
              <a:cs typeface="字魂105号-简雅黑" panose="00000500000000000000" pitchFamily="2" charset="-122"/>
              <a:sym typeface="字魂105号-简雅黑" panose="00000500000000000000" pitchFamily="2" charset="-122"/>
            </a:endParaRPr>
          </a:p>
        </p:txBody>
      </p:sp>
      <p:grpSp>
        <p:nvGrpSpPr>
          <p:cNvPr id="6" name="Group 58"/>
          <p:cNvGrpSpPr/>
          <p:nvPr/>
        </p:nvGrpSpPr>
        <p:grpSpPr>
          <a:xfrm>
            <a:off x="1585282" y="2529321"/>
            <a:ext cx="4374190" cy="663736"/>
            <a:chOff x="643467" y="1947984"/>
            <a:chExt cx="4045562" cy="629355"/>
          </a:xfrm>
          <a:solidFill>
            <a:srgbClr val="3F3F3F"/>
          </a:solidFill>
        </p:grpSpPr>
        <p:sp>
          <p:nvSpPr>
            <p:cNvPr id="7" name="Right Arrow 30"/>
            <p:cNvSpPr/>
            <p:nvPr/>
          </p:nvSpPr>
          <p:spPr>
            <a:xfrm>
              <a:off x="1003098" y="1947984"/>
              <a:ext cx="3685931" cy="629355"/>
            </a:xfrm>
            <a:prstGeom prst="rightArrow">
              <a:avLst>
                <a:gd name="adj1" fmla="val 54891"/>
                <a:gd name="adj2" fmla="val 5815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2110">
                <a:latin typeface="字魂105号-简雅黑" panose="00000500000000000000" pitchFamily="2" charset="-122"/>
                <a:ea typeface="字魂105号-简雅黑" panose="00000500000000000000" pitchFamily="2" charset="-122"/>
                <a:cs typeface="字魂105号-简雅黑" panose="00000500000000000000" pitchFamily="2" charset="-122"/>
                <a:sym typeface="字魂105号-简雅黑" panose="00000500000000000000" pitchFamily="2" charset="-122"/>
              </a:endParaRPr>
            </a:p>
          </p:txBody>
        </p:sp>
        <p:sp>
          <p:nvSpPr>
            <p:cNvPr id="8" name="Flowchart: Manual Operation 35"/>
            <p:cNvSpPr/>
            <p:nvPr/>
          </p:nvSpPr>
          <p:spPr>
            <a:xfrm rot="10800000">
              <a:off x="643467" y="2089868"/>
              <a:ext cx="1123849" cy="345114"/>
            </a:xfrm>
            <a:prstGeom prst="flowChartManualOperati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2110">
                <a:latin typeface="字魂105号-简雅黑" panose="00000500000000000000" pitchFamily="2" charset="-122"/>
                <a:ea typeface="字魂105号-简雅黑" panose="00000500000000000000" pitchFamily="2" charset="-122"/>
                <a:cs typeface="字魂105号-简雅黑" panose="00000500000000000000" pitchFamily="2" charset="-122"/>
                <a:sym typeface="字魂105号-简雅黑" panose="00000500000000000000" pitchFamily="2" charset="-122"/>
              </a:endParaRPr>
            </a:p>
          </p:txBody>
        </p:sp>
      </p:grpSp>
      <p:sp>
        <p:nvSpPr>
          <p:cNvPr id="9" name="Rectangle 40"/>
          <p:cNvSpPr/>
          <p:nvPr/>
        </p:nvSpPr>
        <p:spPr>
          <a:xfrm>
            <a:off x="2070521" y="3657948"/>
            <a:ext cx="379281" cy="3021362"/>
          </a:xfrm>
          <a:prstGeom prst="rect">
            <a:avLst/>
          </a:prstGeom>
          <a:solidFill>
            <a:srgbClr val="3F3F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2110">
              <a:latin typeface="字魂105号-简雅黑" panose="00000500000000000000" pitchFamily="2" charset="-122"/>
              <a:ea typeface="字魂105号-简雅黑" panose="00000500000000000000" pitchFamily="2" charset="-122"/>
              <a:cs typeface="字魂105号-简雅黑" panose="00000500000000000000" pitchFamily="2" charset="-122"/>
              <a:sym typeface="字魂105号-简雅黑" panose="00000500000000000000" pitchFamily="2" charset="-122"/>
            </a:endParaRPr>
          </a:p>
        </p:txBody>
      </p:sp>
      <p:grpSp>
        <p:nvGrpSpPr>
          <p:cNvPr id="10" name="Group 59"/>
          <p:cNvGrpSpPr/>
          <p:nvPr/>
        </p:nvGrpSpPr>
        <p:grpSpPr>
          <a:xfrm>
            <a:off x="2079559" y="3144344"/>
            <a:ext cx="3618822" cy="663737"/>
            <a:chOff x="1093007" y="2577339"/>
            <a:chExt cx="3431368" cy="629356"/>
          </a:xfrm>
          <a:solidFill>
            <a:srgbClr val="3F3F3F"/>
          </a:solidFill>
        </p:grpSpPr>
        <p:sp>
          <p:nvSpPr>
            <p:cNvPr id="11" name="Right Arrow 42"/>
            <p:cNvSpPr/>
            <p:nvPr/>
          </p:nvSpPr>
          <p:spPr>
            <a:xfrm>
              <a:off x="1452637" y="2577339"/>
              <a:ext cx="3071738" cy="629356"/>
            </a:xfrm>
            <a:prstGeom prst="rightArrow">
              <a:avLst>
                <a:gd name="adj1" fmla="val 54891"/>
                <a:gd name="adj2" fmla="val 5815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2110" dirty="0">
                <a:latin typeface="字魂105号-简雅黑" panose="00000500000000000000" pitchFamily="2" charset="-122"/>
                <a:ea typeface="字魂105号-简雅黑" panose="00000500000000000000" pitchFamily="2" charset="-122"/>
                <a:cs typeface="字魂105号-简雅黑" panose="00000500000000000000" pitchFamily="2" charset="-122"/>
                <a:sym typeface="字魂105号-简雅黑" panose="00000500000000000000" pitchFamily="2" charset="-122"/>
              </a:endParaRPr>
            </a:p>
          </p:txBody>
        </p:sp>
        <p:sp>
          <p:nvSpPr>
            <p:cNvPr id="12" name="Flowchart: Manual Operation 43"/>
            <p:cNvSpPr/>
            <p:nvPr/>
          </p:nvSpPr>
          <p:spPr>
            <a:xfrm rot="10800000">
              <a:off x="1093007" y="2719223"/>
              <a:ext cx="1123849" cy="345115"/>
            </a:xfrm>
            <a:prstGeom prst="flowChartManualOperati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2110">
                <a:latin typeface="字魂105号-简雅黑" panose="00000500000000000000" pitchFamily="2" charset="-122"/>
                <a:ea typeface="字魂105号-简雅黑" panose="00000500000000000000" pitchFamily="2" charset="-122"/>
                <a:cs typeface="字魂105号-简雅黑" panose="00000500000000000000" pitchFamily="2" charset="-122"/>
                <a:sym typeface="字魂105号-简雅黑" panose="00000500000000000000" pitchFamily="2" charset="-122"/>
              </a:endParaRPr>
            </a:p>
          </p:txBody>
        </p:sp>
      </p:grpSp>
      <p:sp>
        <p:nvSpPr>
          <p:cNvPr id="13" name="Rectangle 46"/>
          <p:cNvSpPr/>
          <p:nvPr/>
        </p:nvSpPr>
        <p:spPr>
          <a:xfrm>
            <a:off x="2545479" y="4280758"/>
            <a:ext cx="367280" cy="2369646"/>
          </a:xfrm>
          <a:prstGeom prst="rect">
            <a:avLst/>
          </a:prstGeom>
          <a:solidFill>
            <a:srgbClr val="3F3F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2110">
              <a:latin typeface="字魂105号-简雅黑" panose="00000500000000000000" pitchFamily="2" charset="-122"/>
              <a:ea typeface="字魂105号-简雅黑" panose="00000500000000000000" pitchFamily="2" charset="-122"/>
              <a:cs typeface="字魂105号-简雅黑" panose="00000500000000000000" pitchFamily="2" charset="-122"/>
              <a:sym typeface="字魂105号-简雅黑" panose="00000500000000000000" pitchFamily="2" charset="-122"/>
            </a:endParaRPr>
          </a:p>
        </p:txBody>
      </p:sp>
      <p:grpSp>
        <p:nvGrpSpPr>
          <p:cNvPr id="14" name="Group 47"/>
          <p:cNvGrpSpPr/>
          <p:nvPr/>
        </p:nvGrpSpPr>
        <p:grpSpPr>
          <a:xfrm>
            <a:off x="2545480" y="3766882"/>
            <a:ext cx="2883546" cy="663737"/>
            <a:chOff x="-982317" y="1123950"/>
            <a:chExt cx="3986335" cy="1066800"/>
          </a:xfrm>
          <a:solidFill>
            <a:srgbClr val="3F3F3F"/>
          </a:solidFill>
        </p:grpSpPr>
        <p:sp>
          <p:nvSpPr>
            <p:cNvPr id="15" name="Right Arrow 48"/>
            <p:cNvSpPr/>
            <p:nvPr/>
          </p:nvSpPr>
          <p:spPr>
            <a:xfrm>
              <a:off x="-372717" y="1123950"/>
              <a:ext cx="3376735" cy="1066800"/>
            </a:xfrm>
            <a:prstGeom prst="rightArrow">
              <a:avLst>
                <a:gd name="adj1" fmla="val 54891"/>
                <a:gd name="adj2" fmla="val 5815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2110" dirty="0">
                <a:latin typeface="字魂105号-简雅黑" panose="00000500000000000000" pitchFamily="2" charset="-122"/>
                <a:ea typeface="字魂105号-简雅黑" panose="00000500000000000000" pitchFamily="2" charset="-122"/>
                <a:cs typeface="字魂105号-简雅黑" panose="00000500000000000000" pitchFamily="2" charset="-122"/>
                <a:sym typeface="字魂105号-简雅黑" panose="00000500000000000000" pitchFamily="2" charset="-122"/>
              </a:endParaRPr>
            </a:p>
          </p:txBody>
        </p:sp>
        <p:sp>
          <p:nvSpPr>
            <p:cNvPr id="16" name="Flowchart: Manual Operation 49"/>
            <p:cNvSpPr/>
            <p:nvPr/>
          </p:nvSpPr>
          <p:spPr>
            <a:xfrm rot="10800000">
              <a:off x="-982317" y="1364453"/>
              <a:ext cx="1905000" cy="584993"/>
            </a:xfrm>
            <a:prstGeom prst="flowChartManualOperati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2110">
                <a:latin typeface="字魂105号-简雅黑" panose="00000500000000000000" pitchFamily="2" charset="-122"/>
                <a:ea typeface="字魂105号-简雅黑" panose="00000500000000000000" pitchFamily="2" charset="-122"/>
                <a:cs typeface="字魂105号-简雅黑" panose="00000500000000000000" pitchFamily="2" charset="-122"/>
                <a:sym typeface="字魂105号-简雅黑" panose="00000500000000000000" pitchFamily="2" charset="-122"/>
              </a:endParaRPr>
            </a:p>
          </p:txBody>
        </p:sp>
      </p:grpSp>
      <p:sp>
        <p:nvSpPr>
          <p:cNvPr id="41" name="Rectangle 51"/>
          <p:cNvSpPr/>
          <p:nvPr/>
        </p:nvSpPr>
        <p:spPr>
          <a:xfrm>
            <a:off x="3019577" y="4964304"/>
            <a:ext cx="379279" cy="1715006"/>
          </a:xfrm>
          <a:prstGeom prst="rect">
            <a:avLst/>
          </a:prstGeom>
          <a:solidFill>
            <a:srgbClr val="3F3F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2110">
              <a:latin typeface="字魂105号-简雅黑" panose="00000500000000000000" pitchFamily="2" charset="-122"/>
              <a:ea typeface="字魂105号-简雅黑" panose="00000500000000000000" pitchFamily="2" charset="-122"/>
              <a:cs typeface="字魂105号-简雅黑" panose="00000500000000000000" pitchFamily="2" charset="-122"/>
              <a:sym typeface="字魂105号-简雅黑" panose="00000500000000000000" pitchFamily="2" charset="-122"/>
            </a:endParaRPr>
          </a:p>
        </p:txBody>
      </p:sp>
      <p:grpSp>
        <p:nvGrpSpPr>
          <p:cNvPr id="42" name="Group 52"/>
          <p:cNvGrpSpPr/>
          <p:nvPr/>
        </p:nvGrpSpPr>
        <p:grpSpPr>
          <a:xfrm>
            <a:off x="3019578" y="4462722"/>
            <a:ext cx="2173084" cy="663737"/>
            <a:chOff x="304800" y="1123950"/>
            <a:chExt cx="3492723" cy="1066800"/>
          </a:xfrm>
          <a:solidFill>
            <a:srgbClr val="3F3F3F"/>
          </a:solidFill>
        </p:grpSpPr>
        <p:sp>
          <p:nvSpPr>
            <p:cNvPr id="43" name="Right Arrow 53"/>
            <p:cNvSpPr/>
            <p:nvPr/>
          </p:nvSpPr>
          <p:spPr>
            <a:xfrm>
              <a:off x="1143000" y="1123950"/>
              <a:ext cx="2654523" cy="1066800"/>
            </a:xfrm>
            <a:prstGeom prst="rightArrow">
              <a:avLst>
                <a:gd name="adj1" fmla="val 54891"/>
                <a:gd name="adj2" fmla="val 5815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2110" dirty="0">
                <a:latin typeface="字魂105号-简雅黑" panose="00000500000000000000" pitchFamily="2" charset="-122"/>
                <a:ea typeface="字魂105号-简雅黑" panose="00000500000000000000" pitchFamily="2" charset="-122"/>
                <a:cs typeface="字魂105号-简雅黑" panose="00000500000000000000" pitchFamily="2" charset="-122"/>
                <a:sym typeface="字魂105号-简雅黑" panose="00000500000000000000" pitchFamily="2" charset="-122"/>
              </a:endParaRPr>
            </a:p>
          </p:txBody>
        </p:sp>
        <p:sp>
          <p:nvSpPr>
            <p:cNvPr id="44" name="Flowchart: Manual Operation 54"/>
            <p:cNvSpPr/>
            <p:nvPr/>
          </p:nvSpPr>
          <p:spPr>
            <a:xfrm rot="10800000">
              <a:off x="304800" y="1364453"/>
              <a:ext cx="1905000" cy="584993"/>
            </a:xfrm>
            <a:prstGeom prst="flowChartManualOperati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2110">
                <a:latin typeface="字魂105号-简雅黑" panose="00000500000000000000" pitchFamily="2" charset="-122"/>
                <a:ea typeface="字魂105号-简雅黑" panose="00000500000000000000" pitchFamily="2" charset="-122"/>
                <a:cs typeface="字魂105号-简雅黑" panose="00000500000000000000" pitchFamily="2" charset="-122"/>
                <a:sym typeface="字魂105号-简雅黑" panose="00000500000000000000" pitchFamily="2" charset="-122"/>
              </a:endParaRPr>
            </a:p>
          </p:txBody>
        </p:sp>
      </p:grpSp>
      <p:sp>
        <p:nvSpPr>
          <p:cNvPr id="45" name="Oval 85"/>
          <p:cNvSpPr/>
          <p:nvPr/>
        </p:nvSpPr>
        <p:spPr>
          <a:xfrm>
            <a:off x="9953499" y="3272276"/>
            <a:ext cx="528751" cy="513609"/>
          </a:xfrm>
          <a:prstGeom prst="ellipse">
            <a:avLst/>
          </a:prstGeom>
          <a:solidFill>
            <a:srgbClr val="3F3F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2955" dirty="0">
              <a:solidFill>
                <a:schemeClr val="accent3">
                  <a:lumMod val="50000"/>
                </a:schemeClr>
              </a:solidFill>
              <a:latin typeface="字魂105号-简雅黑" panose="00000500000000000000" pitchFamily="2" charset="-122"/>
              <a:ea typeface="字魂105号-简雅黑" panose="00000500000000000000" pitchFamily="2" charset="-122"/>
              <a:cs typeface="字魂105号-简雅黑" panose="00000500000000000000" pitchFamily="2" charset="-122"/>
              <a:sym typeface="字魂105号-简雅黑" panose="00000500000000000000" pitchFamily="2" charset="-122"/>
            </a:endParaRPr>
          </a:p>
        </p:txBody>
      </p:sp>
      <p:sp>
        <p:nvSpPr>
          <p:cNvPr id="46" name="Freeform 245"/>
          <p:cNvSpPr/>
          <p:nvPr/>
        </p:nvSpPr>
        <p:spPr bwMode="auto">
          <a:xfrm>
            <a:off x="10096749" y="3407956"/>
            <a:ext cx="242250" cy="242248"/>
          </a:xfrm>
          <a:custGeom>
            <a:avLst/>
            <a:gdLst/>
            <a:ahLst/>
            <a:cxnLst>
              <a:cxn ang="0">
                <a:pos x="68" y="3"/>
              </a:cxn>
              <a:cxn ang="0">
                <a:pos x="58" y="61"/>
              </a:cxn>
              <a:cxn ang="0">
                <a:pos x="57" y="63"/>
              </a:cxn>
              <a:cxn ang="0">
                <a:pos x="56" y="63"/>
              </a:cxn>
              <a:cxn ang="0">
                <a:pos x="55" y="63"/>
              </a:cxn>
              <a:cxn ang="0">
                <a:pos x="38" y="56"/>
              </a:cxn>
              <a:cxn ang="0">
                <a:pos x="28" y="67"/>
              </a:cxn>
              <a:cxn ang="0">
                <a:pos x="26" y="68"/>
              </a:cxn>
              <a:cxn ang="0">
                <a:pos x="26" y="68"/>
              </a:cxn>
              <a:cxn ang="0">
                <a:pos x="24" y="65"/>
              </a:cxn>
              <a:cxn ang="0">
                <a:pos x="24" y="52"/>
              </a:cxn>
              <a:cxn ang="0">
                <a:pos x="57" y="12"/>
              </a:cxn>
              <a:cxn ang="0">
                <a:pos x="16" y="47"/>
              </a:cxn>
              <a:cxn ang="0">
                <a:pos x="1" y="41"/>
              </a:cxn>
              <a:cxn ang="0">
                <a:pos x="0" y="39"/>
              </a:cxn>
              <a:cxn ang="0">
                <a:pos x="1" y="36"/>
              </a:cxn>
              <a:cxn ang="0">
                <a:pos x="64" y="0"/>
              </a:cxn>
              <a:cxn ang="0">
                <a:pos x="65" y="0"/>
              </a:cxn>
              <a:cxn ang="0">
                <a:pos x="67" y="0"/>
              </a:cxn>
              <a:cxn ang="0">
                <a:pos x="68" y="3"/>
              </a:cxn>
            </a:cxnLst>
            <a:rect l="0" t="0" r="r" b="b"/>
            <a:pathLst>
              <a:path w="68" h="68">
                <a:moveTo>
                  <a:pt x="68" y="3"/>
                </a:moveTo>
                <a:cubicBezTo>
                  <a:pt x="58" y="61"/>
                  <a:pt x="58" y="61"/>
                  <a:pt x="58" y="61"/>
                </a:cubicBezTo>
                <a:cubicBezTo>
                  <a:pt x="58" y="62"/>
                  <a:pt x="57" y="62"/>
                  <a:pt x="57" y="63"/>
                </a:cubicBezTo>
                <a:cubicBezTo>
                  <a:pt x="56" y="63"/>
                  <a:pt x="56" y="63"/>
                  <a:pt x="56" y="63"/>
                </a:cubicBezTo>
                <a:cubicBezTo>
                  <a:pt x="55" y="63"/>
                  <a:pt x="55" y="63"/>
                  <a:pt x="55" y="63"/>
                </a:cubicBezTo>
                <a:cubicBezTo>
                  <a:pt x="38" y="56"/>
                  <a:pt x="38" y="56"/>
                  <a:pt x="38" y="56"/>
                </a:cubicBezTo>
                <a:cubicBezTo>
                  <a:pt x="28" y="67"/>
                  <a:pt x="28" y="67"/>
                  <a:pt x="28" y="67"/>
                </a:cubicBezTo>
                <a:cubicBezTo>
                  <a:pt x="28" y="67"/>
                  <a:pt x="27" y="68"/>
                  <a:pt x="26" y="68"/>
                </a:cubicBezTo>
                <a:cubicBezTo>
                  <a:pt x="26" y="68"/>
                  <a:pt x="26" y="68"/>
                  <a:pt x="26" y="68"/>
                </a:cubicBezTo>
                <a:cubicBezTo>
                  <a:pt x="25" y="67"/>
                  <a:pt x="24" y="66"/>
                  <a:pt x="24" y="65"/>
                </a:cubicBezTo>
                <a:cubicBezTo>
                  <a:pt x="24" y="52"/>
                  <a:pt x="24" y="52"/>
                  <a:pt x="24" y="52"/>
                </a:cubicBezTo>
                <a:cubicBezTo>
                  <a:pt x="57" y="12"/>
                  <a:pt x="57" y="12"/>
                  <a:pt x="57" y="12"/>
                </a:cubicBezTo>
                <a:cubicBezTo>
                  <a:pt x="16" y="47"/>
                  <a:pt x="16" y="47"/>
                  <a:pt x="16" y="47"/>
                </a:cubicBezTo>
                <a:cubicBezTo>
                  <a:pt x="1" y="41"/>
                  <a:pt x="1" y="41"/>
                  <a:pt x="1" y="41"/>
                </a:cubicBezTo>
                <a:cubicBezTo>
                  <a:pt x="0" y="40"/>
                  <a:pt x="0" y="40"/>
                  <a:pt x="0" y="39"/>
                </a:cubicBezTo>
                <a:cubicBezTo>
                  <a:pt x="0" y="38"/>
                  <a:pt x="0" y="37"/>
                  <a:pt x="1" y="36"/>
                </a:cubicBezTo>
                <a:cubicBezTo>
                  <a:pt x="64" y="0"/>
                  <a:pt x="64" y="0"/>
                  <a:pt x="64" y="0"/>
                </a:cubicBezTo>
                <a:cubicBezTo>
                  <a:pt x="65" y="0"/>
                  <a:pt x="65" y="0"/>
                  <a:pt x="65" y="0"/>
                </a:cubicBezTo>
                <a:cubicBezTo>
                  <a:pt x="66" y="0"/>
                  <a:pt x="66" y="0"/>
                  <a:pt x="67" y="0"/>
                </a:cubicBezTo>
                <a:cubicBezTo>
                  <a:pt x="68" y="1"/>
                  <a:pt x="68" y="2"/>
                  <a:pt x="68" y="3"/>
                </a:cubicBezTo>
                <a:close/>
              </a:path>
            </a:pathLst>
          </a:custGeom>
          <a:solidFill>
            <a:schemeClr val="bg1"/>
          </a:solidFill>
          <a:ln w="9525">
            <a:noFill/>
            <a:round/>
          </a:ln>
        </p:spPr>
        <p:txBody>
          <a:bodyPr vert="horz" wrap="square" lIns="96435" tIns="48218" rIns="96435" bIns="48218" numCol="1" anchor="t" anchorCtr="0" compatLnSpc="1"/>
          <a:lstStyle/>
          <a:p>
            <a:pPr>
              <a:lnSpc>
                <a:spcPct val="120000"/>
              </a:lnSpc>
            </a:pPr>
            <a:endParaRPr lang="en-US" sz="2110" dirty="0">
              <a:latin typeface="字魂105号-简雅黑" panose="00000500000000000000" pitchFamily="2" charset="-122"/>
              <a:ea typeface="字魂105号-简雅黑" panose="00000500000000000000" pitchFamily="2" charset="-122"/>
              <a:cs typeface="字魂105号-简雅黑" panose="00000500000000000000" pitchFamily="2" charset="-122"/>
              <a:sym typeface="字魂105号-简雅黑" panose="00000500000000000000" pitchFamily="2" charset="-122"/>
            </a:endParaRPr>
          </a:p>
        </p:txBody>
      </p:sp>
      <p:sp>
        <p:nvSpPr>
          <p:cNvPr id="47" name="Oval 90"/>
          <p:cNvSpPr/>
          <p:nvPr/>
        </p:nvSpPr>
        <p:spPr>
          <a:xfrm>
            <a:off x="9953499" y="4758187"/>
            <a:ext cx="528751" cy="513609"/>
          </a:xfrm>
          <a:prstGeom prst="ellipse">
            <a:avLst/>
          </a:prstGeom>
          <a:solidFill>
            <a:srgbClr val="3F3F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3375" dirty="0">
              <a:solidFill>
                <a:schemeClr val="accent5">
                  <a:lumMod val="50000"/>
                </a:schemeClr>
              </a:solidFill>
              <a:latin typeface="字魂105号-简雅黑" panose="00000500000000000000" pitchFamily="2" charset="-122"/>
              <a:ea typeface="字魂105号-简雅黑" panose="00000500000000000000" pitchFamily="2" charset="-122"/>
              <a:cs typeface="字魂105号-简雅黑" panose="00000500000000000000" pitchFamily="2" charset="-122"/>
              <a:sym typeface="字魂105号-简雅黑" panose="00000500000000000000" pitchFamily="2" charset="-122"/>
            </a:endParaRPr>
          </a:p>
        </p:txBody>
      </p:sp>
      <p:sp>
        <p:nvSpPr>
          <p:cNvPr id="48" name="Freeform 91"/>
          <p:cNvSpPr>
            <a:spLocks noEditPoints="1"/>
          </p:cNvSpPr>
          <p:nvPr/>
        </p:nvSpPr>
        <p:spPr bwMode="auto">
          <a:xfrm>
            <a:off x="10109523" y="4856698"/>
            <a:ext cx="216703" cy="316587"/>
          </a:xfrm>
          <a:custGeom>
            <a:avLst/>
            <a:gdLst/>
            <a:ahLst/>
            <a:cxnLst>
              <a:cxn ang="0">
                <a:pos x="35" y="0"/>
              </a:cxn>
              <a:cxn ang="0">
                <a:pos x="0" y="35"/>
              </a:cxn>
              <a:cxn ang="0">
                <a:pos x="16" y="74"/>
              </a:cxn>
              <a:cxn ang="0">
                <a:pos x="35" y="102"/>
              </a:cxn>
              <a:cxn ang="0">
                <a:pos x="54" y="74"/>
              </a:cxn>
              <a:cxn ang="0">
                <a:pos x="70" y="35"/>
              </a:cxn>
              <a:cxn ang="0">
                <a:pos x="35" y="0"/>
              </a:cxn>
              <a:cxn ang="0">
                <a:pos x="43" y="87"/>
              </a:cxn>
              <a:cxn ang="0">
                <a:pos x="27" y="89"/>
              </a:cxn>
              <a:cxn ang="0">
                <a:pos x="26" y="83"/>
              </a:cxn>
              <a:cxn ang="0">
                <a:pos x="26" y="83"/>
              </a:cxn>
              <a:cxn ang="0">
                <a:pos x="45" y="80"/>
              </a:cxn>
              <a:cxn ang="0">
                <a:pos x="44" y="83"/>
              </a:cxn>
              <a:cxn ang="0">
                <a:pos x="43" y="87"/>
              </a:cxn>
              <a:cxn ang="0">
                <a:pos x="25" y="79"/>
              </a:cxn>
              <a:cxn ang="0">
                <a:pos x="23" y="73"/>
              </a:cxn>
              <a:cxn ang="0">
                <a:pos x="47" y="73"/>
              </a:cxn>
              <a:cxn ang="0">
                <a:pos x="46" y="77"/>
              </a:cxn>
              <a:cxn ang="0">
                <a:pos x="25" y="79"/>
              </a:cxn>
              <a:cxn ang="0">
                <a:pos x="35" y="96"/>
              </a:cxn>
              <a:cxn ang="0">
                <a:pos x="29" y="92"/>
              </a:cxn>
              <a:cxn ang="0">
                <a:pos x="42" y="90"/>
              </a:cxn>
              <a:cxn ang="0">
                <a:pos x="35" y="96"/>
              </a:cxn>
              <a:cxn ang="0">
                <a:pos x="50" y="67"/>
              </a:cxn>
              <a:cxn ang="0">
                <a:pos x="20" y="67"/>
              </a:cxn>
              <a:cxn ang="0">
                <a:pos x="15" y="57"/>
              </a:cxn>
              <a:cxn ang="0">
                <a:pos x="6" y="35"/>
              </a:cxn>
              <a:cxn ang="0">
                <a:pos x="35" y="6"/>
              </a:cxn>
              <a:cxn ang="0">
                <a:pos x="64" y="35"/>
              </a:cxn>
              <a:cxn ang="0">
                <a:pos x="55" y="57"/>
              </a:cxn>
              <a:cxn ang="0">
                <a:pos x="50" y="67"/>
              </a:cxn>
              <a:cxn ang="0">
                <a:pos x="50" y="67"/>
              </a:cxn>
              <a:cxn ang="0">
                <a:pos x="50" y="67"/>
              </a:cxn>
            </a:cxnLst>
            <a:rect l="0" t="0" r="r" b="b"/>
            <a:pathLst>
              <a:path w="70" h="102">
                <a:moveTo>
                  <a:pt x="35" y="0"/>
                </a:moveTo>
                <a:cubicBezTo>
                  <a:pt x="16" y="0"/>
                  <a:pt x="0" y="16"/>
                  <a:pt x="0" y="35"/>
                </a:cubicBezTo>
                <a:cubicBezTo>
                  <a:pt x="0" y="48"/>
                  <a:pt x="12" y="62"/>
                  <a:pt x="16" y="74"/>
                </a:cubicBezTo>
                <a:cubicBezTo>
                  <a:pt x="22" y="91"/>
                  <a:pt x="22" y="102"/>
                  <a:pt x="35" y="102"/>
                </a:cubicBezTo>
                <a:cubicBezTo>
                  <a:pt x="49" y="102"/>
                  <a:pt x="48" y="92"/>
                  <a:pt x="54" y="74"/>
                </a:cubicBezTo>
                <a:cubicBezTo>
                  <a:pt x="58" y="62"/>
                  <a:pt x="70" y="48"/>
                  <a:pt x="70" y="35"/>
                </a:cubicBezTo>
                <a:cubicBezTo>
                  <a:pt x="70" y="16"/>
                  <a:pt x="54" y="0"/>
                  <a:pt x="35" y="0"/>
                </a:cubicBezTo>
                <a:close/>
                <a:moveTo>
                  <a:pt x="43" y="87"/>
                </a:moveTo>
                <a:cubicBezTo>
                  <a:pt x="27" y="89"/>
                  <a:pt x="27" y="89"/>
                  <a:pt x="27" y="89"/>
                </a:cubicBezTo>
                <a:cubicBezTo>
                  <a:pt x="27" y="87"/>
                  <a:pt x="26" y="85"/>
                  <a:pt x="26" y="83"/>
                </a:cubicBezTo>
                <a:cubicBezTo>
                  <a:pt x="26" y="83"/>
                  <a:pt x="26" y="83"/>
                  <a:pt x="26" y="83"/>
                </a:cubicBezTo>
                <a:cubicBezTo>
                  <a:pt x="45" y="80"/>
                  <a:pt x="45" y="80"/>
                  <a:pt x="45" y="80"/>
                </a:cubicBezTo>
                <a:cubicBezTo>
                  <a:pt x="45" y="81"/>
                  <a:pt x="45" y="82"/>
                  <a:pt x="44" y="83"/>
                </a:cubicBezTo>
                <a:cubicBezTo>
                  <a:pt x="44" y="84"/>
                  <a:pt x="44" y="86"/>
                  <a:pt x="43" y="87"/>
                </a:cubicBezTo>
                <a:close/>
                <a:moveTo>
                  <a:pt x="25" y="79"/>
                </a:moveTo>
                <a:cubicBezTo>
                  <a:pt x="24" y="78"/>
                  <a:pt x="23" y="76"/>
                  <a:pt x="23" y="73"/>
                </a:cubicBezTo>
                <a:cubicBezTo>
                  <a:pt x="47" y="73"/>
                  <a:pt x="47" y="73"/>
                  <a:pt x="47" y="73"/>
                </a:cubicBezTo>
                <a:cubicBezTo>
                  <a:pt x="47" y="75"/>
                  <a:pt x="47" y="76"/>
                  <a:pt x="46" y="77"/>
                </a:cubicBezTo>
                <a:lnTo>
                  <a:pt x="25" y="79"/>
                </a:lnTo>
                <a:close/>
                <a:moveTo>
                  <a:pt x="35" y="96"/>
                </a:moveTo>
                <a:cubicBezTo>
                  <a:pt x="32" y="96"/>
                  <a:pt x="30" y="95"/>
                  <a:pt x="29" y="92"/>
                </a:cubicBezTo>
                <a:cubicBezTo>
                  <a:pt x="42" y="90"/>
                  <a:pt x="42" y="90"/>
                  <a:pt x="42" y="90"/>
                </a:cubicBezTo>
                <a:cubicBezTo>
                  <a:pt x="40" y="95"/>
                  <a:pt x="39" y="96"/>
                  <a:pt x="35" y="96"/>
                </a:cubicBezTo>
                <a:close/>
                <a:moveTo>
                  <a:pt x="50" y="67"/>
                </a:moveTo>
                <a:cubicBezTo>
                  <a:pt x="20" y="67"/>
                  <a:pt x="20" y="67"/>
                  <a:pt x="20" y="67"/>
                </a:cubicBezTo>
                <a:cubicBezTo>
                  <a:pt x="19" y="64"/>
                  <a:pt x="17" y="60"/>
                  <a:pt x="15" y="57"/>
                </a:cubicBezTo>
                <a:cubicBezTo>
                  <a:pt x="11" y="49"/>
                  <a:pt x="6" y="41"/>
                  <a:pt x="6" y="35"/>
                </a:cubicBezTo>
                <a:cubicBezTo>
                  <a:pt x="6" y="19"/>
                  <a:pt x="19" y="6"/>
                  <a:pt x="35" y="6"/>
                </a:cubicBezTo>
                <a:cubicBezTo>
                  <a:pt x="51" y="6"/>
                  <a:pt x="64" y="19"/>
                  <a:pt x="64" y="35"/>
                </a:cubicBezTo>
                <a:cubicBezTo>
                  <a:pt x="64" y="41"/>
                  <a:pt x="60" y="49"/>
                  <a:pt x="55" y="57"/>
                </a:cubicBezTo>
                <a:cubicBezTo>
                  <a:pt x="53" y="60"/>
                  <a:pt x="52" y="64"/>
                  <a:pt x="50" y="67"/>
                </a:cubicBezTo>
                <a:close/>
                <a:moveTo>
                  <a:pt x="50" y="67"/>
                </a:moveTo>
                <a:cubicBezTo>
                  <a:pt x="50" y="67"/>
                  <a:pt x="50" y="67"/>
                  <a:pt x="50" y="67"/>
                </a:cubicBezTo>
              </a:path>
            </a:pathLst>
          </a:custGeom>
          <a:solidFill>
            <a:schemeClr val="bg1"/>
          </a:solidFill>
          <a:ln w="9525">
            <a:noFill/>
            <a:round/>
          </a:ln>
        </p:spPr>
        <p:txBody>
          <a:bodyPr vert="horz" wrap="square" lIns="96435" tIns="48218" rIns="96435" bIns="48218" numCol="1" anchor="t" anchorCtr="0" compatLnSpc="1"/>
          <a:lstStyle/>
          <a:p>
            <a:pPr>
              <a:lnSpc>
                <a:spcPct val="120000"/>
              </a:lnSpc>
            </a:pPr>
            <a:endParaRPr lang="en-US" sz="2110" dirty="0">
              <a:latin typeface="字魂105号-简雅黑" panose="00000500000000000000" pitchFamily="2" charset="-122"/>
              <a:ea typeface="字魂105号-简雅黑" panose="00000500000000000000" pitchFamily="2" charset="-122"/>
              <a:cs typeface="字魂105号-简雅黑" panose="00000500000000000000" pitchFamily="2" charset="-122"/>
              <a:sym typeface="字魂105号-简雅黑" panose="00000500000000000000" pitchFamily="2" charset="-122"/>
            </a:endParaRPr>
          </a:p>
        </p:txBody>
      </p:sp>
      <p:sp>
        <p:nvSpPr>
          <p:cNvPr id="49" name="Oval 111"/>
          <p:cNvSpPr/>
          <p:nvPr/>
        </p:nvSpPr>
        <p:spPr>
          <a:xfrm>
            <a:off x="9953499" y="2529321"/>
            <a:ext cx="528751" cy="513609"/>
          </a:xfrm>
          <a:prstGeom prst="ellipse">
            <a:avLst/>
          </a:prstGeom>
          <a:solidFill>
            <a:srgbClr val="3F3F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2530" b="1" dirty="0">
              <a:solidFill>
                <a:schemeClr val="accent2">
                  <a:lumMod val="50000"/>
                </a:schemeClr>
              </a:solidFill>
              <a:latin typeface="字魂105号-简雅黑" panose="00000500000000000000" pitchFamily="2" charset="-122"/>
              <a:ea typeface="字魂105号-简雅黑" panose="00000500000000000000" pitchFamily="2" charset="-122"/>
              <a:cs typeface="字魂105号-简雅黑" panose="00000500000000000000" pitchFamily="2" charset="-122"/>
              <a:sym typeface="字魂105号-简雅黑" panose="00000500000000000000" pitchFamily="2" charset="-122"/>
            </a:endParaRPr>
          </a:p>
        </p:txBody>
      </p:sp>
      <p:sp>
        <p:nvSpPr>
          <p:cNvPr id="50" name="Freeform 217"/>
          <p:cNvSpPr>
            <a:spLocks noEditPoints="1"/>
          </p:cNvSpPr>
          <p:nvPr/>
        </p:nvSpPr>
        <p:spPr bwMode="auto">
          <a:xfrm>
            <a:off x="10079484" y="2682333"/>
            <a:ext cx="276781" cy="207584"/>
          </a:xfrm>
          <a:custGeom>
            <a:avLst/>
            <a:gdLst/>
            <a:ahLst/>
            <a:cxnLst>
              <a:cxn ang="0">
                <a:pos x="78" y="58"/>
              </a:cxn>
              <a:cxn ang="0">
                <a:pos x="0" y="58"/>
              </a:cxn>
              <a:cxn ang="0">
                <a:pos x="0" y="0"/>
              </a:cxn>
              <a:cxn ang="0">
                <a:pos x="5" y="0"/>
              </a:cxn>
              <a:cxn ang="0">
                <a:pos x="5" y="53"/>
              </a:cxn>
              <a:cxn ang="0">
                <a:pos x="78" y="53"/>
              </a:cxn>
              <a:cxn ang="0">
                <a:pos x="78" y="58"/>
              </a:cxn>
              <a:cxn ang="0">
                <a:pos x="73" y="22"/>
              </a:cxn>
              <a:cxn ang="0">
                <a:pos x="71" y="23"/>
              </a:cxn>
              <a:cxn ang="0">
                <a:pos x="66" y="18"/>
              </a:cxn>
              <a:cxn ang="0">
                <a:pos x="42" y="42"/>
              </a:cxn>
              <a:cxn ang="0">
                <a:pos x="40" y="42"/>
              </a:cxn>
              <a:cxn ang="0">
                <a:pos x="31" y="34"/>
              </a:cxn>
              <a:cxn ang="0">
                <a:pos x="16" y="49"/>
              </a:cxn>
              <a:cxn ang="0">
                <a:pos x="8" y="42"/>
              </a:cxn>
              <a:cxn ang="0">
                <a:pos x="30" y="20"/>
              </a:cxn>
              <a:cxn ang="0">
                <a:pos x="32" y="20"/>
              </a:cxn>
              <a:cxn ang="0">
                <a:pos x="41" y="29"/>
              </a:cxn>
              <a:cxn ang="0">
                <a:pos x="59" y="11"/>
              </a:cxn>
              <a:cxn ang="0">
                <a:pos x="54" y="6"/>
              </a:cxn>
              <a:cxn ang="0">
                <a:pos x="55" y="4"/>
              </a:cxn>
              <a:cxn ang="0">
                <a:pos x="71" y="4"/>
              </a:cxn>
              <a:cxn ang="0">
                <a:pos x="73" y="6"/>
              </a:cxn>
              <a:cxn ang="0">
                <a:pos x="73" y="22"/>
              </a:cxn>
            </a:cxnLst>
            <a:rect l="0" t="0" r="r" b="b"/>
            <a:pathLst>
              <a:path w="78" h="58">
                <a:moveTo>
                  <a:pt x="78" y="58"/>
                </a:moveTo>
                <a:cubicBezTo>
                  <a:pt x="0" y="58"/>
                  <a:pt x="0" y="58"/>
                  <a:pt x="0" y="58"/>
                </a:cubicBezTo>
                <a:cubicBezTo>
                  <a:pt x="0" y="0"/>
                  <a:pt x="0" y="0"/>
                  <a:pt x="0" y="0"/>
                </a:cubicBezTo>
                <a:cubicBezTo>
                  <a:pt x="5" y="0"/>
                  <a:pt x="5" y="0"/>
                  <a:pt x="5" y="0"/>
                </a:cubicBezTo>
                <a:cubicBezTo>
                  <a:pt x="5" y="53"/>
                  <a:pt x="5" y="53"/>
                  <a:pt x="5" y="53"/>
                </a:cubicBezTo>
                <a:cubicBezTo>
                  <a:pt x="78" y="53"/>
                  <a:pt x="78" y="53"/>
                  <a:pt x="78" y="53"/>
                </a:cubicBezTo>
                <a:lnTo>
                  <a:pt x="78" y="58"/>
                </a:lnTo>
                <a:close/>
                <a:moveTo>
                  <a:pt x="73" y="22"/>
                </a:moveTo>
                <a:cubicBezTo>
                  <a:pt x="73" y="23"/>
                  <a:pt x="71" y="24"/>
                  <a:pt x="71" y="23"/>
                </a:cubicBezTo>
                <a:cubicBezTo>
                  <a:pt x="66" y="18"/>
                  <a:pt x="66" y="18"/>
                  <a:pt x="66" y="18"/>
                </a:cubicBezTo>
                <a:cubicBezTo>
                  <a:pt x="42" y="42"/>
                  <a:pt x="42" y="42"/>
                  <a:pt x="42" y="42"/>
                </a:cubicBezTo>
                <a:cubicBezTo>
                  <a:pt x="41" y="43"/>
                  <a:pt x="41" y="43"/>
                  <a:pt x="40" y="42"/>
                </a:cubicBezTo>
                <a:cubicBezTo>
                  <a:pt x="31" y="34"/>
                  <a:pt x="31" y="34"/>
                  <a:pt x="31" y="34"/>
                </a:cubicBezTo>
                <a:cubicBezTo>
                  <a:pt x="16" y="49"/>
                  <a:pt x="16" y="49"/>
                  <a:pt x="16" y="49"/>
                </a:cubicBezTo>
                <a:cubicBezTo>
                  <a:pt x="8" y="42"/>
                  <a:pt x="8" y="42"/>
                  <a:pt x="8" y="42"/>
                </a:cubicBezTo>
                <a:cubicBezTo>
                  <a:pt x="30" y="20"/>
                  <a:pt x="30" y="20"/>
                  <a:pt x="30" y="20"/>
                </a:cubicBezTo>
                <a:cubicBezTo>
                  <a:pt x="31" y="19"/>
                  <a:pt x="32" y="19"/>
                  <a:pt x="32" y="20"/>
                </a:cubicBezTo>
                <a:cubicBezTo>
                  <a:pt x="41" y="29"/>
                  <a:pt x="41" y="29"/>
                  <a:pt x="41" y="29"/>
                </a:cubicBezTo>
                <a:cubicBezTo>
                  <a:pt x="59" y="11"/>
                  <a:pt x="59" y="11"/>
                  <a:pt x="59" y="11"/>
                </a:cubicBezTo>
                <a:cubicBezTo>
                  <a:pt x="54" y="6"/>
                  <a:pt x="54" y="6"/>
                  <a:pt x="54" y="6"/>
                </a:cubicBezTo>
                <a:cubicBezTo>
                  <a:pt x="53" y="6"/>
                  <a:pt x="54" y="4"/>
                  <a:pt x="55" y="4"/>
                </a:cubicBezTo>
                <a:cubicBezTo>
                  <a:pt x="71" y="4"/>
                  <a:pt x="71" y="4"/>
                  <a:pt x="71" y="4"/>
                </a:cubicBezTo>
                <a:cubicBezTo>
                  <a:pt x="72" y="4"/>
                  <a:pt x="73" y="5"/>
                  <a:pt x="73" y="6"/>
                </a:cubicBezTo>
                <a:lnTo>
                  <a:pt x="73" y="22"/>
                </a:lnTo>
                <a:close/>
              </a:path>
            </a:pathLst>
          </a:custGeom>
          <a:solidFill>
            <a:schemeClr val="bg1"/>
          </a:solidFill>
          <a:ln w="9525">
            <a:noFill/>
            <a:round/>
          </a:ln>
        </p:spPr>
        <p:txBody>
          <a:bodyPr vert="horz" wrap="square" lIns="96435" tIns="48218" rIns="96435" bIns="48218" numCol="1" anchor="t" anchorCtr="0" compatLnSpc="1"/>
          <a:lstStyle/>
          <a:p>
            <a:pPr>
              <a:lnSpc>
                <a:spcPct val="120000"/>
              </a:lnSpc>
            </a:pPr>
            <a:endParaRPr lang="en-US" sz="2110" dirty="0">
              <a:latin typeface="字魂105号-简雅黑" panose="00000500000000000000" pitchFamily="2" charset="-122"/>
              <a:ea typeface="字魂105号-简雅黑" panose="00000500000000000000" pitchFamily="2" charset="-122"/>
              <a:cs typeface="字魂105号-简雅黑" panose="00000500000000000000" pitchFamily="2" charset="-122"/>
              <a:sym typeface="字魂105号-简雅黑" panose="00000500000000000000" pitchFamily="2" charset="-122"/>
            </a:endParaRPr>
          </a:p>
        </p:txBody>
      </p:sp>
      <p:sp>
        <p:nvSpPr>
          <p:cNvPr id="51" name="Oval 117"/>
          <p:cNvSpPr/>
          <p:nvPr/>
        </p:nvSpPr>
        <p:spPr>
          <a:xfrm>
            <a:off x="9953499" y="4015231"/>
            <a:ext cx="528751" cy="513609"/>
          </a:xfrm>
          <a:prstGeom prst="ellipse">
            <a:avLst/>
          </a:prstGeom>
          <a:solidFill>
            <a:srgbClr val="3F3F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2955" dirty="0">
              <a:solidFill>
                <a:schemeClr val="accent4">
                  <a:lumMod val="50000"/>
                </a:schemeClr>
              </a:solidFill>
              <a:latin typeface="字魂105号-简雅黑" panose="00000500000000000000" pitchFamily="2" charset="-122"/>
              <a:ea typeface="字魂105号-简雅黑" panose="00000500000000000000" pitchFamily="2" charset="-122"/>
              <a:cs typeface="字魂105号-简雅黑" panose="00000500000000000000" pitchFamily="2" charset="-122"/>
              <a:sym typeface="字魂105号-简雅黑" panose="00000500000000000000" pitchFamily="2" charset="-122"/>
            </a:endParaRPr>
          </a:p>
        </p:txBody>
      </p:sp>
      <p:sp>
        <p:nvSpPr>
          <p:cNvPr id="52" name="Freeform 56"/>
          <p:cNvSpPr>
            <a:spLocks noEditPoints="1"/>
          </p:cNvSpPr>
          <p:nvPr/>
        </p:nvSpPr>
        <p:spPr bwMode="auto">
          <a:xfrm>
            <a:off x="10091624" y="4145787"/>
            <a:ext cx="252500" cy="252497"/>
          </a:xfrm>
          <a:custGeom>
            <a:avLst/>
            <a:gdLst/>
            <a:ahLst/>
            <a:cxnLst>
              <a:cxn ang="0">
                <a:pos x="64" y="42"/>
              </a:cxn>
              <a:cxn ang="0">
                <a:pos x="63" y="44"/>
              </a:cxn>
              <a:cxn ang="0">
                <a:pos x="33" y="64"/>
              </a:cxn>
              <a:cxn ang="0">
                <a:pos x="32" y="64"/>
              </a:cxn>
              <a:cxn ang="0">
                <a:pos x="30" y="64"/>
              </a:cxn>
              <a:cxn ang="0">
                <a:pos x="1" y="44"/>
              </a:cxn>
              <a:cxn ang="0">
                <a:pos x="0" y="42"/>
              </a:cxn>
              <a:cxn ang="0">
                <a:pos x="0" y="23"/>
              </a:cxn>
              <a:cxn ang="0">
                <a:pos x="1" y="20"/>
              </a:cxn>
              <a:cxn ang="0">
                <a:pos x="30" y="1"/>
              </a:cxn>
              <a:cxn ang="0">
                <a:pos x="32" y="0"/>
              </a:cxn>
              <a:cxn ang="0">
                <a:pos x="33" y="1"/>
              </a:cxn>
              <a:cxn ang="0">
                <a:pos x="63" y="20"/>
              </a:cxn>
              <a:cxn ang="0">
                <a:pos x="64" y="23"/>
              </a:cxn>
              <a:cxn ang="0">
                <a:pos x="64" y="42"/>
              </a:cxn>
              <a:cxn ang="0">
                <a:pos x="12" y="32"/>
              </a:cxn>
              <a:cxn ang="0">
                <a:pos x="5" y="28"/>
              </a:cxn>
              <a:cxn ang="0">
                <a:pos x="5" y="37"/>
              </a:cxn>
              <a:cxn ang="0">
                <a:pos x="12" y="32"/>
              </a:cxn>
              <a:cxn ang="0">
                <a:pos x="29" y="21"/>
              </a:cxn>
              <a:cxn ang="0">
                <a:pos x="29" y="8"/>
              </a:cxn>
              <a:cxn ang="0">
                <a:pos x="7" y="23"/>
              </a:cxn>
              <a:cxn ang="0">
                <a:pos x="17" y="29"/>
              </a:cxn>
              <a:cxn ang="0">
                <a:pos x="29" y="21"/>
              </a:cxn>
              <a:cxn ang="0">
                <a:pos x="29" y="56"/>
              </a:cxn>
              <a:cxn ang="0">
                <a:pos x="29" y="44"/>
              </a:cxn>
              <a:cxn ang="0">
                <a:pos x="17" y="36"/>
              </a:cxn>
              <a:cxn ang="0">
                <a:pos x="7" y="42"/>
              </a:cxn>
              <a:cxn ang="0">
                <a:pos x="29" y="56"/>
              </a:cxn>
              <a:cxn ang="0">
                <a:pos x="41" y="32"/>
              </a:cxn>
              <a:cxn ang="0">
                <a:pos x="32" y="26"/>
              </a:cxn>
              <a:cxn ang="0">
                <a:pos x="22" y="32"/>
              </a:cxn>
              <a:cxn ang="0">
                <a:pos x="32" y="39"/>
              </a:cxn>
              <a:cxn ang="0">
                <a:pos x="41" y="32"/>
              </a:cxn>
              <a:cxn ang="0">
                <a:pos x="56" y="23"/>
              </a:cxn>
              <a:cxn ang="0">
                <a:pos x="35" y="8"/>
              </a:cxn>
              <a:cxn ang="0">
                <a:pos x="35" y="21"/>
              </a:cxn>
              <a:cxn ang="0">
                <a:pos x="46" y="29"/>
              </a:cxn>
              <a:cxn ang="0">
                <a:pos x="56" y="23"/>
              </a:cxn>
              <a:cxn ang="0">
                <a:pos x="56" y="42"/>
              </a:cxn>
              <a:cxn ang="0">
                <a:pos x="46" y="36"/>
              </a:cxn>
              <a:cxn ang="0">
                <a:pos x="35" y="44"/>
              </a:cxn>
              <a:cxn ang="0">
                <a:pos x="35" y="56"/>
              </a:cxn>
              <a:cxn ang="0">
                <a:pos x="56" y="42"/>
              </a:cxn>
              <a:cxn ang="0">
                <a:pos x="58" y="37"/>
              </a:cxn>
              <a:cxn ang="0">
                <a:pos x="58" y="28"/>
              </a:cxn>
              <a:cxn ang="0">
                <a:pos x="51" y="32"/>
              </a:cxn>
              <a:cxn ang="0">
                <a:pos x="58" y="37"/>
              </a:cxn>
            </a:cxnLst>
            <a:rect l="0" t="0" r="r" b="b"/>
            <a:pathLst>
              <a:path w="64" h="64">
                <a:moveTo>
                  <a:pt x="64" y="42"/>
                </a:moveTo>
                <a:cubicBezTo>
                  <a:pt x="64" y="43"/>
                  <a:pt x="63" y="44"/>
                  <a:pt x="63" y="44"/>
                </a:cubicBezTo>
                <a:cubicBezTo>
                  <a:pt x="33" y="64"/>
                  <a:pt x="33" y="64"/>
                  <a:pt x="33" y="64"/>
                </a:cubicBezTo>
                <a:cubicBezTo>
                  <a:pt x="33" y="64"/>
                  <a:pt x="32" y="64"/>
                  <a:pt x="32" y="64"/>
                </a:cubicBezTo>
                <a:cubicBezTo>
                  <a:pt x="31" y="64"/>
                  <a:pt x="31" y="64"/>
                  <a:pt x="30" y="64"/>
                </a:cubicBezTo>
                <a:cubicBezTo>
                  <a:pt x="1" y="44"/>
                  <a:pt x="1" y="44"/>
                  <a:pt x="1" y="44"/>
                </a:cubicBezTo>
                <a:cubicBezTo>
                  <a:pt x="0" y="44"/>
                  <a:pt x="0" y="43"/>
                  <a:pt x="0" y="42"/>
                </a:cubicBezTo>
                <a:cubicBezTo>
                  <a:pt x="0" y="23"/>
                  <a:pt x="0" y="23"/>
                  <a:pt x="0" y="23"/>
                </a:cubicBezTo>
                <a:cubicBezTo>
                  <a:pt x="0" y="22"/>
                  <a:pt x="0" y="21"/>
                  <a:pt x="1" y="20"/>
                </a:cubicBezTo>
                <a:cubicBezTo>
                  <a:pt x="30" y="1"/>
                  <a:pt x="30" y="1"/>
                  <a:pt x="30" y="1"/>
                </a:cubicBezTo>
                <a:cubicBezTo>
                  <a:pt x="31" y="1"/>
                  <a:pt x="31" y="0"/>
                  <a:pt x="32" y="0"/>
                </a:cubicBezTo>
                <a:cubicBezTo>
                  <a:pt x="32" y="0"/>
                  <a:pt x="33" y="1"/>
                  <a:pt x="33" y="1"/>
                </a:cubicBezTo>
                <a:cubicBezTo>
                  <a:pt x="63" y="20"/>
                  <a:pt x="63" y="20"/>
                  <a:pt x="63" y="20"/>
                </a:cubicBezTo>
                <a:cubicBezTo>
                  <a:pt x="63" y="21"/>
                  <a:pt x="64" y="22"/>
                  <a:pt x="64" y="23"/>
                </a:cubicBezTo>
                <a:lnTo>
                  <a:pt x="64" y="42"/>
                </a:lnTo>
                <a:close/>
                <a:moveTo>
                  <a:pt x="12" y="32"/>
                </a:moveTo>
                <a:cubicBezTo>
                  <a:pt x="5" y="28"/>
                  <a:pt x="5" y="28"/>
                  <a:pt x="5" y="28"/>
                </a:cubicBezTo>
                <a:cubicBezTo>
                  <a:pt x="5" y="37"/>
                  <a:pt x="5" y="37"/>
                  <a:pt x="5" y="37"/>
                </a:cubicBezTo>
                <a:lnTo>
                  <a:pt x="12" y="32"/>
                </a:lnTo>
                <a:close/>
                <a:moveTo>
                  <a:pt x="29" y="21"/>
                </a:moveTo>
                <a:cubicBezTo>
                  <a:pt x="29" y="8"/>
                  <a:pt x="29" y="8"/>
                  <a:pt x="29" y="8"/>
                </a:cubicBezTo>
                <a:cubicBezTo>
                  <a:pt x="7" y="23"/>
                  <a:pt x="7" y="23"/>
                  <a:pt x="7" y="23"/>
                </a:cubicBezTo>
                <a:cubicBezTo>
                  <a:pt x="17" y="29"/>
                  <a:pt x="17" y="29"/>
                  <a:pt x="17" y="29"/>
                </a:cubicBezTo>
                <a:lnTo>
                  <a:pt x="29" y="21"/>
                </a:lnTo>
                <a:close/>
                <a:moveTo>
                  <a:pt x="29" y="56"/>
                </a:moveTo>
                <a:cubicBezTo>
                  <a:pt x="29" y="44"/>
                  <a:pt x="29" y="44"/>
                  <a:pt x="29" y="44"/>
                </a:cubicBezTo>
                <a:cubicBezTo>
                  <a:pt x="17" y="36"/>
                  <a:pt x="17" y="36"/>
                  <a:pt x="17" y="36"/>
                </a:cubicBezTo>
                <a:cubicBezTo>
                  <a:pt x="7" y="42"/>
                  <a:pt x="7" y="42"/>
                  <a:pt x="7" y="42"/>
                </a:cubicBezTo>
                <a:lnTo>
                  <a:pt x="29" y="56"/>
                </a:lnTo>
                <a:close/>
                <a:moveTo>
                  <a:pt x="41" y="32"/>
                </a:moveTo>
                <a:cubicBezTo>
                  <a:pt x="32" y="26"/>
                  <a:pt x="32" y="26"/>
                  <a:pt x="32" y="26"/>
                </a:cubicBezTo>
                <a:cubicBezTo>
                  <a:pt x="22" y="32"/>
                  <a:pt x="22" y="32"/>
                  <a:pt x="22" y="32"/>
                </a:cubicBezTo>
                <a:cubicBezTo>
                  <a:pt x="32" y="39"/>
                  <a:pt x="32" y="39"/>
                  <a:pt x="32" y="39"/>
                </a:cubicBezTo>
                <a:lnTo>
                  <a:pt x="41" y="32"/>
                </a:lnTo>
                <a:close/>
                <a:moveTo>
                  <a:pt x="56" y="23"/>
                </a:moveTo>
                <a:cubicBezTo>
                  <a:pt x="35" y="8"/>
                  <a:pt x="35" y="8"/>
                  <a:pt x="35" y="8"/>
                </a:cubicBezTo>
                <a:cubicBezTo>
                  <a:pt x="35" y="21"/>
                  <a:pt x="35" y="21"/>
                  <a:pt x="35" y="21"/>
                </a:cubicBezTo>
                <a:cubicBezTo>
                  <a:pt x="46" y="29"/>
                  <a:pt x="46" y="29"/>
                  <a:pt x="46" y="29"/>
                </a:cubicBezTo>
                <a:lnTo>
                  <a:pt x="56" y="23"/>
                </a:lnTo>
                <a:close/>
                <a:moveTo>
                  <a:pt x="56" y="42"/>
                </a:moveTo>
                <a:cubicBezTo>
                  <a:pt x="46" y="36"/>
                  <a:pt x="46" y="36"/>
                  <a:pt x="46" y="36"/>
                </a:cubicBezTo>
                <a:cubicBezTo>
                  <a:pt x="35" y="44"/>
                  <a:pt x="35" y="44"/>
                  <a:pt x="35" y="44"/>
                </a:cubicBezTo>
                <a:cubicBezTo>
                  <a:pt x="35" y="56"/>
                  <a:pt x="35" y="56"/>
                  <a:pt x="35" y="56"/>
                </a:cubicBezTo>
                <a:lnTo>
                  <a:pt x="56" y="42"/>
                </a:lnTo>
                <a:close/>
                <a:moveTo>
                  <a:pt x="58" y="37"/>
                </a:moveTo>
                <a:cubicBezTo>
                  <a:pt x="58" y="28"/>
                  <a:pt x="58" y="28"/>
                  <a:pt x="58" y="28"/>
                </a:cubicBezTo>
                <a:cubicBezTo>
                  <a:pt x="51" y="32"/>
                  <a:pt x="51" y="32"/>
                  <a:pt x="51" y="32"/>
                </a:cubicBezTo>
                <a:lnTo>
                  <a:pt x="58" y="37"/>
                </a:lnTo>
                <a:close/>
              </a:path>
            </a:pathLst>
          </a:custGeom>
          <a:solidFill>
            <a:schemeClr val="bg1"/>
          </a:solidFill>
          <a:ln w="9525">
            <a:noFill/>
            <a:round/>
          </a:ln>
        </p:spPr>
        <p:txBody>
          <a:bodyPr vert="horz" wrap="square" lIns="96435" tIns="48218" rIns="96435" bIns="48218" numCol="1" anchor="t" anchorCtr="0" compatLnSpc="1"/>
          <a:lstStyle/>
          <a:p>
            <a:pPr>
              <a:lnSpc>
                <a:spcPct val="120000"/>
              </a:lnSpc>
            </a:pPr>
            <a:endParaRPr lang="en-US" sz="2110" dirty="0">
              <a:latin typeface="字魂105号-简雅黑" panose="00000500000000000000" pitchFamily="2" charset="-122"/>
              <a:ea typeface="字魂105号-简雅黑" panose="00000500000000000000" pitchFamily="2" charset="-122"/>
              <a:cs typeface="字魂105号-简雅黑" panose="00000500000000000000" pitchFamily="2" charset="-122"/>
              <a:sym typeface="字魂105号-简雅黑" panose="00000500000000000000" pitchFamily="2" charset="-122"/>
            </a:endParaRPr>
          </a:p>
        </p:txBody>
      </p:sp>
      <p:sp>
        <p:nvSpPr>
          <p:cNvPr id="53" name="文本框 52"/>
          <p:cNvSpPr txBox="1"/>
          <p:nvPr/>
        </p:nvSpPr>
        <p:spPr>
          <a:xfrm>
            <a:off x="1666531" y="1248184"/>
            <a:ext cx="8858937" cy="588110"/>
          </a:xfrm>
          <a:prstGeom prst="rect">
            <a:avLst/>
          </a:prstGeom>
          <a:noFill/>
        </p:spPr>
        <p:txBody>
          <a:bodyPr wrap="square" rtlCol="0">
            <a:spAutoFit/>
          </a:bodyPr>
          <a:lstStyle/>
          <a:p>
            <a:pPr algn="ctr">
              <a:lnSpc>
                <a:spcPct val="150000"/>
              </a:lnSpc>
            </a:pPr>
            <a:r>
              <a:rPr lang="zh-CN" altLang="zh-CN" sz="2400" b="1" dirty="0"/>
              <a:t>基于</a:t>
            </a:r>
            <a:r>
              <a:rPr lang="en-US" altLang="zh-CN" sz="2400" b="1" dirty="0" err="1"/>
              <a:t>mediapipe</a:t>
            </a:r>
            <a:r>
              <a:rPr lang="zh-CN" altLang="zh-CN" sz="2400" b="1" dirty="0"/>
              <a:t>包所识别的手部特征点进行部分手势识别</a:t>
            </a:r>
            <a:endParaRPr lang="zh-CN" altLang="zh-CN" sz="2400" b="1" dirty="0">
              <a:solidFill>
                <a:schemeClr val="tx1">
                  <a:lumMod val="75000"/>
                  <a:lumOff val="25000"/>
                </a:schemeClr>
              </a:solidFill>
              <a:latin typeface="字魂105号-简雅黑" panose="00000500000000000000" pitchFamily="2" charset="-122"/>
              <a:ea typeface="字魂105号-简雅黑" panose="00000500000000000000" pitchFamily="2" charset="-122"/>
              <a:cs typeface="字魂105号-简雅黑" panose="00000500000000000000" pitchFamily="2" charset="-122"/>
              <a:sym typeface="字魂105号-简雅黑" panose="00000500000000000000" pitchFamily="2" charset="-122"/>
            </a:endParaRPr>
          </a:p>
        </p:txBody>
      </p:sp>
      <p:sp>
        <p:nvSpPr>
          <p:cNvPr id="54" name="TextBox 26"/>
          <p:cNvSpPr txBox="1"/>
          <p:nvPr/>
        </p:nvSpPr>
        <p:spPr>
          <a:xfrm>
            <a:off x="6033152" y="2503847"/>
            <a:ext cx="3256734" cy="2513299"/>
          </a:xfrm>
          <a:prstGeom prst="rect">
            <a:avLst/>
          </a:prstGeom>
          <a:noFill/>
        </p:spPr>
        <p:txBody>
          <a:bodyPr wrap="square" lIns="68562" tIns="34281" rIns="68562" bIns="34281" rtlCol="0">
            <a:spAutoFit/>
          </a:bodyPr>
          <a:lstStyle/>
          <a:p>
            <a:pPr algn="l">
              <a:lnSpc>
                <a:spcPct val="150000"/>
              </a:lnSpc>
            </a:pPr>
            <a:r>
              <a:rPr lang="en-US" altLang="zh-CN" sz="1800" kern="100" dirty="0" err="1">
                <a:effectLst/>
                <a:latin typeface="微软雅黑" panose="020B0503020204020204" pitchFamily="34" charset="-122"/>
                <a:ea typeface="微软雅黑" panose="020B0503020204020204" pitchFamily="34" charset="-122"/>
                <a:cs typeface="Times New Roman" panose="02020603050405020304" pitchFamily="18" charset="0"/>
              </a:rPr>
              <a:t>mediapipe</a:t>
            </a:r>
            <a:r>
              <a:rPr lang="zh-CN" altLang="zh-CN" sz="1800" kern="100" dirty="0">
                <a:effectLst/>
                <a:latin typeface="微软雅黑" panose="020B0503020204020204" pitchFamily="34" charset="-122"/>
                <a:ea typeface="微软雅黑" panose="020B0503020204020204" pitchFamily="34" charset="-122"/>
                <a:cs typeface="Times New Roman" panose="02020603050405020304" pitchFamily="18" charset="0"/>
              </a:rPr>
              <a:t>可以从图像中以</a:t>
            </a:r>
            <a:r>
              <a:rPr lang="en-US" altLang="zh-CN" sz="1800" kern="100" dirty="0">
                <a:effectLst/>
                <a:latin typeface="微软雅黑" panose="020B0503020204020204" pitchFamily="34" charset="-122"/>
                <a:ea typeface="微软雅黑" panose="020B0503020204020204" pitchFamily="34" charset="-122"/>
                <a:cs typeface="Times New Roman" panose="02020603050405020304" pitchFamily="18" charset="0"/>
              </a:rPr>
              <a:t>21</a:t>
            </a:r>
            <a:r>
              <a:rPr lang="zh-CN" altLang="zh-CN" sz="1800" kern="100" dirty="0">
                <a:effectLst/>
                <a:latin typeface="微软雅黑" panose="020B0503020204020204" pitchFamily="34" charset="-122"/>
                <a:ea typeface="微软雅黑" panose="020B0503020204020204" pitchFamily="34" charset="-122"/>
                <a:cs typeface="Times New Roman" panose="02020603050405020304" pitchFamily="18" charset="0"/>
              </a:rPr>
              <a:t>的特征点的方式识别出手部，并且在识别到后可以在一定条件下跟踪手部的运动。</a:t>
            </a:r>
            <a:r>
              <a:rPr lang="zh-CN" altLang="en-US" sz="1800" kern="100" dirty="0">
                <a:effectLst/>
                <a:latin typeface="微软雅黑" panose="020B0503020204020204" pitchFamily="34" charset="-122"/>
                <a:ea typeface="微软雅黑" panose="020B0503020204020204" pitchFamily="34" charset="-122"/>
                <a:cs typeface="Times New Roman" panose="02020603050405020304" pitchFamily="18" charset="0"/>
              </a:rPr>
              <a:t>利用得到的手部特征点，实现各项功能。</a:t>
            </a:r>
            <a:endParaRPr lang="zh-CN" altLang="en-US" dirty="0">
              <a:solidFill>
                <a:schemeClr val="tx1">
                  <a:lumMod val="75000"/>
                  <a:lumOff val="25000"/>
                </a:schemeClr>
              </a:solidFill>
              <a:latin typeface="字魂105号-简雅黑" panose="00000500000000000000" pitchFamily="2" charset="-122"/>
              <a:ea typeface="字魂105号-简雅黑" panose="00000500000000000000" pitchFamily="2" charset="-122"/>
              <a:cs typeface="字魂105号-简雅黑" panose="00000500000000000000" pitchFamily="2" charset="-122"/>
              <a:sym typeface="字魂105号-简雅黑" panose="00000500000000000000" pitchFamily="2" charset="-122"/>
            </a:endParaRPr>
          </a:p>
        </p:txBody>
      </p:sp>
      <p:sp>
        <p:nvSpPr>
          <p:cNvPr id="2" name="TextBox 7"/>
          <p:cNvSpPr txBox="1"/>
          <p:nvPr/>
        </p:nvSpPr>
        <p:spPr>
          <a:xfrm>
            <a:off x="4692015" y="304800"/>
            <a:ext cx="2807970" cy="461665"/>
          </a:xfrm>
          <a:prstGeom prst="rect">
            <a:avLst/>
          </a:prstGeom>
          <a:noFill/>
        </p:spPr>
        <p:txBody>
          <a:bodyPr wrap="square" rtlCol="0">
            <a:spAutoFit/>
          </a:bodyPr>
          <a:lstStyle/>
          <a:p>
            <a:pPr algn="dist"/>
            <a:r>
              <a:rPr lang="zh-CN" altLang="en-US" sz="2400" dirty="0">
                <a:solidFill>
                  <a:schemeClr val="tx1">
                    <a:lumMod val="75000"/>
                    <a:lumOff val="25000"/>
                  </a:schemeClr>
                </a:solidFill>
                <a:latin typeface="字魂105号-简雅黑" panose="00000500000000000000" pitchFamily="2" charset="-122"/>
                <a:ea typeface="字魂105号-简雅黑" panose="00000500000000000000" pitchFamily="2" charset="-122"/>
                <a:cs typeface="字魂105号-简雅黑" panose="00000500000000000000" pitchFamily="2" charset="-122"/>
                <a:sym typeface="字魂105号-简雅黑" panose="00000500000000000000" pitchFamily="2" charset="-122"/>
              </a:rPr>
              <a:t>实现工具</a:t>
            </a:r>
          </a:p>
        </p:txBody>
      </p:sp>
      <p:cxnSp>
        <p:nvCxnSpPr>
          <p:cNvPr id="3" name="直接连接符 2"/>
          <p:cNvCxnSpPr/>
          <p:nvPr/>
        </p:nvCxnSpPr>
        <p:spPr>
          <a:xfrm>
            <a:off x="23495" y="535305"/>
            <a:ext cx="4572000" cy="0"/>
          </a:xfrm>
          <a:prstGeom prst="line">
            <a:avLst/>
          </a:prstGeom>
          <a:ln>
            <a:solidFill>
              <a:srgbClr val="3F3F3F"/>
            </a:solidFill>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a:off x="7620000" y="535305"/>
            <a:ext cx="4572000" cy="0"/>
          </a:xfrm>
          <a:prstGeom prst="line">
            <a:avLst/>
          </a:prstGeom>
          <a:ln>
            <a:solidFill>
              <a:srgbClr val="3F3F3F"/>
            </a:solidFill>
          </a:ln>
        </p:spPr>
        <p:style>
          <a:lnRef idx="1">
            <a:schemeClr val="accent1"/>
          </a:lnRef>
          <a:fillRef idx="0">
            <a:schemeClr val="accent1"/>
          </a:fillRef>
          <a:effectRef idx="0">
            <a:schemeClr val="accent1"/>
          </a:effectRef>
          <a:fontRef idx="minor">
            <a:schemeClr val="tx1"/>
          </a:fontRef>
        </p:style>
      </p:cxnSp>
      <p:sp>
        <p:nvSpPr>
          <p:cNvPr id="17" name="文本框 16">
            <a:extLst>
              <a:ext uri="{FF2B5EF4-FFF2-40B4-BE49-F238E27FC236}">
                <a16:creationId xmlns:a16="http://schemas.microsoft.com/office/drawing/2014/main" id="{129F7C66-B949-48AF-B64A-4B93DBB42AE1}"/>
              </a:ext>
            </a:extLst>
          </p:cNvPr>
          <p:cNvSpPr txBox="1"/>
          <p:nvPr/>
        </p:nvSpPr>
        <p:spPr>
          <a:xfrm>
            <a:off x="523875" y="3335226"/>
            <a:ext cx="587314" cy="2800767"/>
          </a:xfrm>
          <a:prstGeom prst="rect">
            <a:avLst/>
          </a:prstGeom>
          <a:noFill/>
        </p:spPr>
        <p:txBody>
          <a:bodyPr wrap="square" rtlCol="0">
            <a:spAutoFit/>
          </a:bodyPr>
          <a:lstStyle/>
          <a:p>
            <a:r>
              <a:rPr lang="zh-CN" altLang="en-US" sz="4400" b="1" dirty="0"/>
              <a:t>使用方式</a:t>
            </a:r>
          </a:p>
        </p:txBody>
      </p:sp>
      <p:sp>
        <p:nvSpPr>
          <p:cNvPr id="18" name="文本框 17">
            <a:extLst>
              <a:ext uri="{FF2B5EF4-FFF2-40B4-BE49-F238E27FC236}">
                <a16:creationId xmlns:a16="http://schemas.microsoft.com/office/drawing/2014/main" id="{7E0EE2F3-A651-4E2A-ACBB-9619C061AAD9}"/>
              </a:ext>
            </a:extLst>
          </p:cNvPr>
          <p:cNvSpPr txBox="1"/>
          <p:nvPr/>
        </p:nvSpPr>
        <p:spPr>
          <a:xfrm>
            <a:off x="3624930" y="4947486"/>
            <a:ext cx="6137479" cy="2308324"/>
          </a:xfrm>
          <a:prstGeom prst="rect">
            <a:avLst/>
          </a:prstGeom>
          <a:noFill/>
        </p:spPr>
        <p:txBody>
          <a:bodyPr wrap="square" rtlCol="0">
            <a:spAutoFit/>
          </a:bodyPr>
          <a:lstStyle/>
          <a:p>
            <a:pPr algn="just">
              <a:lnSpc>
                <a:spcPct val="150000"/>
              </a:lnSpc>
            </a:pPr>
            <a:r>
              <a:rPr lang="zh-CN" altLang="zh-CN" sz="1800" kern="100" dirty="0">
                <a:effectLst/>
                <a:latin typeface="微软雅黑" panose="020B0503020204020204" pitchFamily="34" charset="-122"/>
                <a:ea typeface="微软雅黑" panose="020B0503020204020204" pitchFamily="34" charset="-122"/>
                <a:cs typeface="Times New Roman" panose="02020603050405020304" pitchFamily="18" charset="0"/>
              </a:rPr>
              <a:t>每个特征点中有四个元素，分别为：特征点对应序号、横坐标占屏幕宽度的比、纵坐标占屏幕高度的比和离屏幕的距离。</a:t>
            </a:r>
          </a:p>
          <a:p>
            <a:pPr algn="just">
              <a:lnSpc>
                <a:spcPct val="150000"/>
              </a:lnSpc>
            </a:pPr>
            <a:r>
              <a:rPr lang="zh-CN" altLang="zh-CN" sz="1800" kern="100" dirty="0">
                <a:effectLst/>
                <a:latin typeface="微软雅黑" panose="020B0503020204020204" pitchFamily="34" charset="-122"/>
                <a:ea typeface="微软雅黑" panose="020B0503020204020204" pitchFamily="34" charset="-122"/>
                <a:cs typeface="Times New Roman" panose="02020603050405020304" pitchFamily="18" charset="0"/>
              </a:rPr>
              <a:t>利用上述识别出的特征点的坐标，经过不同处理完成不同种类的任务。</a:t>
            </a:r>
          </a:p>
          <a:p>
            <a:endParaRPr lang="zh-CN" altLang="en-US" sz="1800" dirty="0">
              <a:solidFill>
                <a:schemeClr val="tx1">
                  <a:lumMod val="75000"/>
                  <a:lumOff val="25000"/>
                </a:schemeClr>
              </a:solidFill>
              <a:latin typeface="字魂105号-简雅黑" panose="00000500000000000000" pitchFamily="2" charset="-122"/>
              <a:ea typeface="字魂105号-简雅黑" panose="00000500000000000000" pitchFamily="2" charset="-122"/>
              <a:cs typeface="字魂105号-简雅黑" panose="00000500000000000000" pitchFamily="2" charset="-122"/>
              <a:sym typeface="字魂105号-简雅黑" panose="00000500000000000000" pitchFamily="2" charset="-122"/>
            </a:endParaRPr>
          </a:p>
          <a:p>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slow" p14:dur="1300" advTm="0">
        <p14:pan dir="u"/>
      </p:transition>
    </mc:Choice>
    <mc:Fallback xmlns="">
      <p:transition spd="slow" advTm="0">
        <p:fade/>
      </p:transition>
    </mc:Fallback>
  </mc:AlternateContent>
  <p:timing>
    <p:tnLst>
      <p:par>
        <p:cTn id="1" dur="indefinite" restart="never" fill="hold"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500"/>
                                        <p:tgtEl>
                                          <p:spTgt spid="6"/>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ipe(down)">
                                      <p:cBhvr>
                                        <p:cTn id="15" dur="500"/>
                                        <p:tgtEl>
                                          <p:spTgt spid="9"/>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wipe(left)">
                                      <p:cBhvr>
                                        <p:cTn id="19" dur="500"/>
                                        <p:tgtEl>
                                          <p:spTgt spid="10"/>
                                        </p:tgtEl>
                                      </p:cBhvr>
                                    </p:animEffect>
                                  </p:childTnLst>
                                </p:cTn>
                              </p:par>
                            </p:childTnLst>
                          </p:cTn>
                        </p:par>
                        <p:par>
                          <p:cTn id="20" fill="hold">
                            <p:stCondLst>
                              <p:cond delay="2000"/>
                            </p:stCondLst>
                            <p:childTnLst>
                              <p:par>
                                <p:cTn id="21" presetID="22" presetClass="entr" presetSubtype="4" fill="hold" grpId="0" nodeType="after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wipe(down)">
                                      <p:cBhvr>
                                        <p:cTn id="23" dur="500"/>
                                        <p:tgtEl>
                                          <p:spTgt spid="13"/>
                                        </p:tgtEl>
                                      </p:cBhvr>
                                    </p:animEffect>
                                  </p:childTnLst>
                                </p:cTn>
                              </p:par>
                            </p:childTnLst>
                          </p:cTn>
                        </p:par>
                        <p:par>
                          <p:cTn id="24" fill="hold">
                            <p:stCondLst>
                              <p:cond delay="2500"/>
                            </p:stCondLst>
                            <p:childTnLst>
                              <p:par>
                                <p:cTn id="25" presetID="22" presetClass="entr" presetSubtype="8" fill="hold" nodeType="after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wipe(left)">
                                      <p:cBhvr>
                                        <p:cTn id="27" dur="500"/>
                                        <p:tgtEl>
                                          <p:spTgt spid="14"/>
                                        </p:tgtEl>
                                      </p:cBhvr>
                                    </p:animEffect>
                                  </p:childTnLst>
                                </p:cTn>
                              </p:par>
                            </p:childTnLst>
                          </p:cTn>
                        </p:par>
                        <p:par>
                          <p:cTn id="28" fill="hold">
                            <p:stCondLst>
                              <p:cond delay="3000"/>
                            </p:stCondLst>
                            <p:childTnLst>
                              <p:par>
                                <p:cTn id="29" presetID="22" presetClass="entr" presetSubtype="4" fill="hold" grpId="0" nodeType="afterEffect">
                                  <p:stCondLst>
                                    <p:cond delay="0"/>
                                  </p:stCondLst>
                                  <p:childTnLst>
                                    <p:set>
                                      <p:cBhvr>
                                        <p:cTn id="30" dur="1" fill="hold">
                                          <p:stCondLst>
                                            <p:cond delay="0"/>
                                          </p:stCondLst>
                                        </p:cTn>
                                        <p:tgtEl>
                                          <p:spTgt spid="41"/>
                                        </p:tgtEl>
                                        <p:attrNameLst>
                                          <p:attrName>style.visibility</p:attrName>
                                        </p:attrNameLst>
                                      </p:cBhvr>
                                      <p:to>
                                        <p:strVal val="visible"/>
                                      </p:to>
                                    </p:set>
                                    <p:animEffect transition="in" filter="wipe(down)">
                                      <p:cBhvr>
                                        <p:cTn id="31" dur="500"/>
                                        <p:tgtEl>
                                          <p:spTgt spid="41"/>
                                        </p:tgtEl>
                                      </p:cBhvr>
                                    </p:animEffect>
                                  </p:childTnLst>
                                </p:cTn>
                              </p:par>
                            </p:childTnLst>
                          </p:cTn>
                        </p:par>
                        <p:par>
                          <p:cTn id="32" fill="hold">
                            <p:stCondLst>
                              <p:cond delay="3500"/>
                            </p:stCondLst>
                            <p:childTnLst>
                              <p:par>
                                <p:cTn id="33" presetID="22" presetClass="entr" presetSubtype="8" fill="hold" nodeType="afterEffect">
                                  <p:stCondLst>
                                    <p:cond delay="0"/>
                                  </p:stCondLst>
                                  <p:childTnLst>
                                    <p:set>
                                      <p:cBhvr>
                                        <p:cTn id="34" dur="1" fill="hold">
                                          <p:stCondLst>
                                            <p:cond delay="0"/>
                                          </p:stCondLst>
                                        </p:cTn>
                                        <p:tgtEl>
                                          <p:spTgt spid="42"/>
                                        </p:tgtEl>
                                        <p:attrNameLst>
                                          <p:attrName>style.visibility</p:attrName>
                                        </p:attrNameLst>
                                      </p:cBhvr>
                                      <p:to>
                                        <p:strVal val="visible"/>
                                      </p:to>
                                    </p:set>
                                    <p:animEffect transition="in" filter="wipe(left)">
                                      <p:cBhvr>
                                        <p:cTn id="35" dur="500"/>
                                        <p:tgtEl>
                                          <p:spTgt spid="42"/>
                                        </p:tgtEl>
                                      </p:cBhvr>
                                    </p:animEffect>
                                  </p:childTnLst>
                                </p:cTn>
                              </p:par>
                              <p:par>
                                <p:cTn id="36" presetID="5" presetClass="entr" presetSubtype="10" fill="hold" grpId="0" nodeType="withEffect">
                                  <p:stCondLst>
                                    <p:cond delay="0"/>
                                  </p:stCondLst>
                                  <p:childTnLst>
                                    <p:set>
                                      <p:cBhvr>
                                        <p:cTn id="37" dur="1" fill="hold">
                                          <p:stCondLst>
                                            <p:cond delay="0"/>
                                          </p:stCondLst>
                                        </p:cTn>
                                        <p:tgtEl>
                                          <p:spTgt spid="53"/>
                                        </p:tgtEl>
                                        <p:attrNameLst>
                                          <p:attrName>style.visibility</p:attrName>
                                        </p:attrNameLst>
                                      </p:cBhvr>
                                      <p:to>
                                        <p:strVal val="visible"/>
                                      </p:to>
                                    </p:set>
                                    <p:animEffect transition="in" filter="checkerboard(across)">
                                      <p:cBhvr>
                                        <p:cTn id="38"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9" grpId="0" bldLvl="0" animBg="1"/>
      <p:bldP spid="13" grpId="0" bldLvl="0" animBg="1"/>
      <p:bldP spid="41" grpId="0" bldLvl="0" animBg="1"/>
      <p:bldP spid="5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7"/>
          <p:cNvSpPr txBox="1"/>
          <p:nvPr/>
        </p:nvSpPr>
        <p:spPr>
          <a:xfrm>
            <a:off x="4692015" y="295275"/>
            <a:ext cx="2807970" cy="460375"/>
          </a:xfrm>
          <a:prstGeom prst="rect">
            <a:avLst/>
          </a:prstGeom>
          <a:noFill/>
        </p:spPr>
        <p:txBody>
          <a:bodyPr wrap="square" rtlCol="0">
            <a:spAutoFit/>
          </a:bodyPr>
          <a:lstStyle/>
          <a:p>
            <a:pPr algn="dist"/>
            <a:r>
              <a:rPr lang="zh-CN" altLang="en-US" sz="2400" dirty="0">
                <a:solidFill>
                  <a:schemeClr val="tx1">
                    <a:lumMod val="75000"/>
                    <a:lumOff val="25000"/>
                  </a:schemeClr>
                </a:solidFill>
                <a:latin typeface="字魂105号-简雅黑" panose="00000500000000000000" pitchFamily="2" charset="-122"/>
                <a:ea typeface="字魂105号-简雅黑" panose="00000500000000000000" pitchFamily="2" charset="-122"/>
                <a:cs typeface="字魂105号-简雅黑" panose="00000500000000000000" pitchFamily="2" charset="-122"/>
                <a:sym typeface="字魂105号-简雅黑" panose="00000500000000000000" pitchFamily="2" charset="-122"/>
              </a:rPr>
              <a:t>实现工具</a:t>
            </a:r>
          </a:p>
        </p:txBody>
      </p:sp>
      <p:cxnSp>
        <p:nvCxnSpPr>
          <p:cNvPr id="7" name="直接连接符 6"/>
          <p:cNvCxnSpPr/>
          <p:nvPr/>
        </p:nvCxnSpPr>
        <p:spPr>
          <a:xfrm>
            <a:off x="23495" y="535305"/>
            <a:ext cx="4572000" cy="0"/>
          </a:xfrm>
          <a:prstGeom prst="line">
            <a:avLst/>
          </a:prstGeom>
          <a:ln>
            <a:solidFill>
              <a:srgbClr val="3F3F3F"/>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7620000" y="535305"/>
            <a:ext cx="4572000" cy="0"/>
          </a:xfrm>
          <a:prstGeom prst="line">
            <a:avLst/>
          </a:prstGeom>
          <a:ln>
            <a:solidFill>
              <a:srgbClr val="3F3F3F"/>
            </a:solidFill>
          </a:ln>
        </p:spPr>
        <p:style>
          <a:lnRef idx="1">
            <a:schemeClr val="accent1"/>
          </a:lnRef>
          <a:fillRef idx="0">
            <a:schemeClr val="accent1"/>
          </a:fillRef>
          <a:effectRef idx="0">
            <a:schemeClr val="accent1"/>
          </a:effectRef>
          <a:fontRef idx="minor">
            <a:schemeClr val="tx1"/>
          </a:fontRef>
        </p:style>
      </p:cxnSp>
      <p:pic>
        <p:nvPicPr>
          <p:cNvPr id="1026" name="Picture 2">
            <a:extLst>
              <a:ext uri="{FF2B5EF4-FFF2-40B4-BE49-F238E27FC236}">
                <a16:creationId xmlns:a16="http://schemas.microsoft.com/office/drawing/2014/main" id="{1A0C03CC-01F0-49BA-AD79-282CCD6F09A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9074" y="827548"/>
            <a:ext cx="7000875" cy="5418947"/>
          </a:xfrm>
          <a:prstGeom prst="rect">
            <a:avLst/>
          </a:prstGeom>
          <a:noFill/>
          <a:extLst>
            <a:ext uri="{909E8E84-426E-40DD-AFC4-6F175D3DCCD1}">
              <a14:hiddenFill xmlns:a14="http://schemas.microsoft.com/office/drawing/2010/main">
                <a:solidFill>
                  <a:srgbClr val="FFFFFF"/>
                </a:solidFill>
              </a14:hiddenFill>
            </a:ext>
          </a:extLst>
        </p:spPr>
      </p:pic>
      <p:pic>
        <p:nvPicPr>
          <p:cNvPr id="3" name="图片 2">
            <a:extLst>
              <a:ext uri="{FF2B5EF4-FFF2-40B4-BE49-F238E27FC236}">
                <a16:creationId xmlns:a16="http://schemas.microsoft.com/office/drawing/2014/main" id="{4965641B-6AA6-4CCA-8FF3-D1C4FF139796}"/>
              </a:ext>
            </a:extLst>
          </p:cNvPr>
          <p:cNvPicPr>
            <a:picLocks noChangeAspect="1"/>
          </p:cNvPicPr>
          <p:nvPr/>
        </p:nvPicPr>
        <p:blipFill>
          <a:blip r:embed="rId3"/>
          <a:stretch>
            <a:fillRect/>
          </a:stretch>
        </p:blipFill>
        <p:spPr>
          <a:xfrm>
            <a:off x="7748587" y="903748"/>
            <a:ext cx="3914775" cy="3419475"/>
          </a:xfrm>
          <a:prstGeom prst="rect">
            <a:avLst/>
          </a:prstGeom>
        </p:spPr>
      </p:pic>
      <p:pic>
        <p:nvPicPr>
          <p:cNvPr id="5" name="图片 4">
            <a:extLst>
              <a:ext uri="{FF2B5EF4-FFF2-40B4-BE49-F238E27FC236}">
                <a16:creationId xmlns:a16="http://schemas.microsoft.com/office/drawing/2014/main" id="{23FC6297-0EFB-492B-8064-FED425DAFABB}"/>
              </a:ext>
            </a:extLst>
          </p:cNvPr>
          <p:cNvPicPr>
            <a:picLocks noChangeAspect="1"/>
          </p:cNvPicPr>
          <p:nvPr/>
        </p:nvPicPr>
        <p:blipFill>
          <a:blip r:embed="rId4"/>
          <a:stretch>
            <a:fillRect/>
          </a:stretch>
        </p:blipFill>
        <p:spPr>
          <a:xfrm>
            <a:off x="7340214" y="4326083"/>
            <a:ext cx="4731519" cy="2531917"/>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300" advTm="0">
        <p14:pan dir="u"/>
      </p:transition>
    </mc:Choice>
    <mc:Fallback xmlns="">
      <p:transition spd="slow" advTm="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 name="图片 62" descr="灰色线条背景"/>
          <p:cNvPicPr>
            <a:picLocks noChangeAspect="1"/>
          </p:cNvPicPr>
          <p:nvPr/>
        </p:nvPicPr>
        <p:blipFill>
          <a:blip r:embed="rId2"/>
          <a:srcRect l="15713" t="64470" r="32922" b="8998"/>
          <a:stretch>
            <a:fillRect/>
          </a:stretch>
        </p:blipFill>
        <p:spPr>
          <a:xfrm>
            <a:off x="2560320" y="3216275"/>
            <a:ext cx="9768205" cy="3641725"/>
          </a:xfrm>
          <a:prstGeom prst="rect">
            <a:avLst/>
          </a:prstGeom>
        </p:spPr>
      </p:pic>
      <p:sp>
        <p:nvSpPr>
          <p:cNvPr id="28" name="任意多边形: 形状 27"/>
          <p:cNvSpPr/>
          <p:nvPr/>
        </p:nvSpPr>
        <p:spPr>
          <a:xfrm>
            <a:off x="0" y="-20955"/>
            <a:ext cx="3870960" cy="6898005"/>
          </a:xfrm>
          <a:custGeom>
            <a:avLst/>
            <a:gdLst>
              <a:gd name="connsiteX0" fmla="*/ 0 w 5101701"/>
              <a:gd name="connsiteY0" fmla="*/ 0 h 6878896"/>
              <a:gd name="connsiteX1" fmla="*/ 3099572 w 5101701"/>
              <a:gd name="connsiteY1" fmla="*/ 0 h 6878896"/>
              <a:gd name="connsiteX2" fmla="*/ 3205616 w 5101701"/>
              <a:gd name="connsiteY2" fmla="*/ 60974 h 6878896"/>
              <a:gd name="connsiteX3" fmla="*/ 5101701 w 5101701"/>
              <a:gd name="connsiteY3" fmla="*/ 3429000 h 6878896"/>
              <a:gd name="connsiteX4" fmla="*/ 3205616 w 5101701"/>
              <a:gd name="connsiteY4" fmla="*/ 6797026 h 6878896"/>
              <a:gd name="connsiteX5" fmla="*/ 3063231 w 5101701"/>
              <a:gd name="connsiteY5" fmla="*/ 6878896 h 6878896"/>
              <a:gd name="connsiteX6" fmla="*/ 0 w 5101701"/>
              <a:gd name="connsiteY6" fmla="*/ 6878896 h 6878896"/>
              <a:gd name="connsiteX7" fmla="*/ 0 w 5101701"/>
              <a:gd name="connsiteY7" fmla="*/ 0 h 687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01701" h="6878896">
                <a:moveTo>
                  <a:pt x="0" y="0"/>
                </a:moveTo>
                <a:lnTo>
                  <a:pt x="3099572" y="0"/>
                </a:lnTo>
                <a:lnTo>
                  <a:pt x="3205616" y="60974"/>
                </a:lnTo>
                <a:cubicBezTo>
                  <a:pt x="4342364" y="751678"/>
                  <a:pt x="5101701" y="2001663"/>
                  <a:pt x="5101701" y="3429000"/>
                </a:cubicBezTo>
                <a:cubicBezTo>
                  <a:pt x="5101701" y="4856337"/>
                  <a:pt x="4342364" y="6106321"/>
                  <a:pt x="3205616" y="6797026"/>
                </a:cubicBezTo>
                <a:lnTo>
                  <a:pt x="3063231" y="6878896"/>
                </a:lnTo>
                <a:lnTo>
                  <a:pt x="0" y="6878896"/>
                </a:lnTo>
                <a:lnTo>
                  <a:pt x="0" y="0"/>
                </a:lnTo>
                <a:close/>
              </a:path>
            </a:pathLst>
          </a:custGeom>
          <a:solidFill>
            <a:srgbClr val="3F3F3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字魂105号-简雅黑" panose="00000500000000000000" pitchFamily="2" charset="-122"/>
              <a:ea typeface="字魂105号-简雅黑" panose="00000500000000000000" pitchFamily="2" charset="-122"/>
              <a:cs typeface="字魂105号-简雅黑" panose="00000500000000000000" pitchFamily="2" charset="-122"/>
              <a:sym typeface="字魂105号-简雅黑" panose="00000500000000000000" pitchFamily="2" charset="-122"/>
            </a:endParaRPr>
          </a:p>
        </p:txBody>
      </p:sp>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rcRect t="18308" b="18308"/>
          <a:stretch>
            <a:fillRect/>
          </a:stretch>
        </p:blipFill>
        <p:spPr>
          <a:xfrm>
            <a:off x="2560320" y="1878330"/>
            <a:ext cx="3212465" cy="3079750"/>
          </a:xfrm>
          <a:prstGeom prst="ellipse">
            <a:avLst/>
          </a:prstGeom>
          <a:ln w="63500">
            <a:solidFill>
              <a:schemeClr val="bg1"/>
            </a:solidFill>
          </a:ln>
          <a:effectLst>
            <a:outerShdw blurRad="63500" sx="102000" sy="102000" algn="ctr" rotWithShape="0">
              <a:prstClr val="black">
                <a:alpha val="40000"/>
              </a:prstClr>
            </a:outerShdw>
          </a:effectLst>
        </p:spPr>
      </p:pic>
      <p:sp>
        <p:nvSpPr>
          <p:cNvPr id="6170" name="任意多边形: 形状 6169"/>
          <p:cNvSpPr/>
          <p:nvPr/>
        </p:nvSpPr>
        <p:spPr>
          <a:xfrm>
            <a:off x="10422255" y="0"/>
            <a:ext cx="1769745" cy="1729105"/>
          </a:xfrm>
          <a:custGeom>
            <a:avLst/>
            <a:gdLst>
              <a:gd name="connsiteX0" fmla="*/ 69718 w 2359238"/>
              <a:gd name="connsiteY0" fmla="*/ 0 h 2239647"/>
              <a:gd name="connsiteX1" fmla="*/ 919065 w 2359238"/>
              <a:gd name="connsiteY1" fmla="*/ 0 h 2239647"/>
              <a:gd name="connsiteX2" fmla="*/ 903714 w 2359238"/>
              <a:gd name="connsiteY2" fmla="*/ 25268 h 2239647"/>
              <a:gd name="connsiteX3" fmla="*/ 787052 w 2359238"/>
              <a:gd name="connsiteY3" fmla="*/ 486003 h 2239647"/>
              <a:gd name="connsiteX4" fmla="*/ 1753644 w 2359238"/>
              <a:gd name="connsiteY4" fmla="*/ 1452595 h 2239647"/>
              <a:gd name="connsiteX5" fmla="*/ 2294075 w 2359238"/>
              <a:gd name="connsiteY5" fmla="*/ 1287516 h 2239647"/>
              <a:gd name="connsiteX6" fmla="*/ 2359238 w 2359238"/>
              <a:gd name="connsiteY6" fmla="*/ 1233752 h 2239647"/>
              <a:gd name="connsiteX7" fmla="*/ 2359238 w 2359238"/>
              <a:gd name="connsiteY7" fmla="*/ 2130021 h 2239647"/>
              <a:gd name="connsiteX8" fmla="*/ 2275124 w 2359238"/>
              <a:gd name="connsiteY8" fmla="*/ 2160807 h 2239647"/>
              <a:gd name="connsiteX9" fmla="*/ 1753644 w 2359238"/>
              <a:gd name="connsiteY9" fmla="*/ 2239647 h 2239647"/>
              <a:gd name="connsiteX10" fmla="*/ 0 w 2359238"/>
              <a:gd name="connsiteY10" fmla="*/ 486003 h 2239647"/>
              <a:gd name="connsiteX11" fmla="*/ 35628 w 2359238"/>
              <a:gd name="connsiteY11" fmla="*/ 132583 h 2239647"/>
              <a:gd name="connsiteX12" fmla="*/ 69718 w 2359238"/>
              <a:gd name="connsiteY12" fmla="*/ 0 h 2239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59238" h="2239647">
                <a:moveTo>
                  <a:pt x="69718" y="0"/>
                </a:moveTo>
                <a:lnTo>
                  <a:pt x="919065" y="0"/>
                </a:lnTo>
                <a:lnTo>
                  <a:pt x="903714" y="25268"/>
                </a:lnTo>
                <a:cubicBezTo>
                  <a:pt x="829314" y="162227"/>
                  <a:pt x="787052" y="319180"/>
                  <a:pt x="787052" y="486003"/>
                </a:cubicBezTo>
                <a:cubicBezTo>
                  <a:pt x="787052" y="1019837"/>
                  <a:pt x="1219810" y="1452595"/>
                  <a:pt x="1753644" y="1452595"/>
                </a:cubicBezTo>
                <a:cubicBezTo>
                  <a:pt x="1953832" y="1452595"/>
                  <a:pt x="2139806" y="1391738"/>
                  <a:pt x="2294075" y="1287516"/>
                </a:cubicBezTo>
                <a:lnTo>
                  <a:pt x="2359238" y="1233752"/>
                </a:lnTo>
                <a:lnTo>
                  <a:pt x="2359238" y="2130021"/>
                </a:lnTo>
                <a:lnTo>
                  <a:pt x="2275124" y="2160807"/>
                </a:lnTo>
                <a:cubicBezTo>
                  <a:pt x="2110389" y="2212045"/>
                  <a:pt x="1935240" y="2239647"/>
                  <a:pt x="1753644" y="2239647"/>
                </a:cubicBezTo>
                <a:cubicBezTo>
                  <a:pt x="785133" y="2239647"/>
                  <a:pt x="0" y="1454514"/>
                  <a:pt x="0" y="486003"/>
                </a:cubicBezTo>
                <a:cubicBezTo>
                  <a:pt x="0" y="364939"/>
                  <a:pt x="12268" y="246741"/>
                  <a:pt x="35628" y="132583"/>
                </a:cubicBezTo>
                <a:lnTo>
                  <a:pt x="69718" y="0"/>
                </a:lnTo>
                <a:close/>
              </a:path>
            </a:pathLst>
          </a:custGeom>
          <a:solidFill>
            <a:srgbClr val="3F3F3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字魂105号-简雅黑" panose="00000500000000000000" pitchFamily="2" charset="-122"/>
              <a:ea typeface="字魂105号-简雅黑" panose="00000500000000000000" pitchFamily="2" charset="-122"/>
              <a:cs typeface="字魂105号-简雅黑" panose="00000500000000000000" pitchFamily="2" charset="-122"/>
              <a:sym typeface="字魂105号-简雅黑" panose="00000500000000000000" pitchFamily="2" charset="-122"/>
            </a:endParaRPr>
          </a:p>
        </p:txBody>
      </p:sp>
      <p:sp>
        <p:nvSpPr>
          <p:cNvPr id="273" name="文本框 272"/>
          <p:cNvSpPr txBox="1"/>
          <p:nvPr/>
        </p:nvSpPr>
        <p:spPr>
          <a:xfrm>
            <a:off x="6503670" y="3095625"/>
            <a:ext cx="4033520" cy="645160"/>
          </a:xfrm>
          <a:prstGeom prst="rect">
            <a:avLst/>
          </a:prstGeom>
          <a:noFill/>
        </p:spPr>
        <p:txBody>
          <a:bodyPr wrap="square" rtlCol="0">
            <a:spAutoFit/>
          </a:bodyPr>
          <a:lstStyle/>
          <a:p>
            <a:pPr algn="dist"/>
            <a:r>
              <a:rPr lang="zh-CN" altLang="en-US" sz="3600" dirty="0">
                <a:solidFill>
                  <a:schemeClr val="tx1">
                    <a:lumMod val="75000"/>
                    <a:lumOff val="25000"/>
                  </a:schemeClr>
                </a:solidFill>
                <a:latin typeface="字魂105号-简雅黑" panose="00000500000000000000" pitchFamily="2" charset="-122"/>
                <a:ea typeface="字魂105号-简雅黑" panose="00000500000000000000" pitchFamily="2" charset="-122"/>
                <a:cs typeface="字魂105号-简雅黑" panose="00000500000000000000" pitchFamily="2" charset="-122"/>
                <a:sym typeface="字魂105号-简雅黑" panose="00000500000000000000" pitchFamily="2" charset="-122"/>
              </a:rPr>
              <a:t>文件说明</a:t>
            </a:r>
          </a:p>
        </p:txBody>
      </p:sp>
      <p:sp>
        <p:nvSpPr>
          <p:cNvPr id="40" name="矩形 39"/>
          <p:cNvSpPr/>
          <p:nvPr/>
        </p:nvSpPr>
        <p:spPr>
          <a:xfrm>
            <a:off x="6503669" y="2010410"/>
            <a:ext cx="3918585" cy="923330"/>
          </a:xfrm>
          <a:prstGeom prst="rect">
            <a:avLst/>
          </a:prstGeom>
          <a:ln>
            <a:noFill/>
          </a:ln>
        </p:spPr>
        <p:txBody>
          <a:bodyPr wrap="square">
            <a:spAutoFit/>
          </a:bodyPr>
          <a:lstStyle/>
          <a:p>
            <a:pPr algn="l" defTabSz="914400"/>
            <a:r>
              <a:rPr lang="en-US" altLang="zh-CN" sz="5400" b="1" dirty="0">
                <a:solidFill>
                  <a:schemeClr val="tx1">
                    <a:lumMod val="75000"/>
                    <a:lumOff val="25000"/>
                  </a:schemeClr>
                </a:solidFill>
                <a:latin typeface="字魂105号-简雅黑" panose="00000500000000000000" pitchFamily="2" charset="-122"/>
                <a:ea typeface="字魂105号-简雅黑" panose="00000500000000000000" pitchFamily="2" charset="-122"/>
                <a:cs typeface="字魂105号-简雅黑" panose="00000500000000000000" pitchFamily="2" charset="-122"/>
                <a:sym typeface="字魂105号-简雅黑" panose="00000500000000000000" pitchFamily="2" charset="-122"/>
              </a:rPr>
              <a:t>PART 03</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0">
        <p15:prstTrans prst="wind"/>
      </p:transition>
    </mc:Choice>
    <mc:Fallback xmlns="">
      <p:transition spd="slow" advTm="0">
        <p:fade/>
      </p:transition>
    </mc:Fallback>
  </mc:AlternateContent>
  <p:timing>
    <p:tnLst>
      <p:par>
        <p:cTn id="1" dur="indefinite" restart="never" fill="hold"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grpId="0" nodeType="afterEffect">
                                  <p:stCondLst>
                                    <p:cond delay="0"/>
                                  </p:stCondLst>
                                  <p:childTnLst>
                                    <p:set>
                                      <p:cBhvr>
                                        <p:cTn id="6" dur="1" fill="hold">
                                          <p:stCondLst>
                                            <p:cond delay="0"/>
                                          </p:stCondLst>
                                        </p:cTn>
                                        <p:tgtEl>
                                          <p:spTgt spid="273"/>
                                        </p:tgtEl>
                                        <p:attrNameLst>
                                          <p:attrName>style.visibility</p:attrName>
                                        </p:attrNameLst>
                                      </p:cBhvr>
                                      <p:to>
                                        <p:strVal val="visible"/>
                                      </p:to>
                                    </p:set>
                                    <p:animEffect transition="in" filter="strips(downRight)">
                                      <p:cBhvr>
                                        <p:cTn id="7" dur="1000"/>
                                        <p:tgtEl>
                                          <p:spTgt spid="27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1" nodeType="clickEffect">
                                  <p:stCondLst>
                                    <p:cond delay="0"/>
                                  </p:stCondLst>
                                  <p:childTnLst>
                                    <p:set>
                                      <p:cBhvr>
                                        <p:cTn id="11" dur="1" fill="hold">
                                          <p:stCondLst>
                                            <p:cond delay="0"/>
                                          </p:stCondLst>
                                        </p:cTn>
                                        <p:tgtEl>
                                          <p:spTgt spid="273"/>
                                        </p:tgtEl>
                                        <p:attrNameLst>
                                          <p:attrName>style.visibility</p:attrName>
                                        </p:attrNameLst>
                                      </p:cBhvr>
                                      <p:to>
                                        <p:strVal val="visible"/>
                                      </p:to>
                                    </p:set>
                                    <p:anim calcmode="lin" valueType="num">
                                      <p:cBhvr additive="base">
                                        <p:cTn id="12" dur="500" fill="hold"/>
                                        <p:tgtEl>
                                          <p:spTgt spid="273"/>
                                        </p:tgtEl>
                                        <p:attrNameLst>
                                          <p:attrName>ppt_x</p:attrName>
                                        </p:attrNameLst>
                                      </p:cBhvr>
                                      <p:tavLst>
                                        <p:tav tm="0">
                                          <p:val>
                                            <p:strVal val="#ppt_x"/>
                                          </p:val>
                                        </p:tav>
                                        <p:tav tm="100000">
                                          <p:val>
                                            <p:strVal val="#ppt_x"/>
                                          </p:val>
                                        </p:tav>
                                      </p:tavLst>
                                    </p:anim>
                                    <p:anim calcmode="lin" valueType="num">
                                      <p:cBhvr additive="base">
                                        <p:cTn id="13" dur="500" fill="hold"/>
                                        <p:tgtEl>
                                          <p:spTgt spid="273"/>
                                        </p:tgtEl>
                                        <p:attrNameLst>
                                          <p:attrName>ppt_y</p:attrName>
                                        </p:attrNameLst>
                                      </p:cBhvr>
                                      <p:tavLst>
                                        <p:tav tm="0">
                                          <p:val>
                                            <p:strVal val="1+#ppt_h/2"/>
                                          </p:val>
                                        </p:tav>
                                        <p:tav tm="100000">
                                          <p:val>
                                            <p:strVal val="#ppt_y"/>
                                          </p:val>
                                        </p:tav>
                                      </p:tavLst>
                                    </p:anim>
                                  </p:childTnLst>
                                </p:cTn>
                              </p:par>
                              <p:par>
                                <p:cTn id="14" presetID="2" presetClass="entr" presetSubtype="4" fill="hold" grpId="0" nodeType="withEffect">
                                  <p:stCondLst>
                                    <p:cond delay="0"/>
                                  </p:stCondLst>
                                  <p:childTnLst>
                                    <p:set>
                                      <p:cBhvr>
                                        <p:cTn id="15" dur="1" fill="hold">
                                          <p:stCondLst>
                                            <p:cond delay="0"/>
                                          </p:stCondLst>
                                        </p:cTn>
                                        <p:tgtEl>
                                          <p:spTgt spid="40"/>
                                        </p:tgtEl>
                                        <p:attrNameLst>
                                          <p:attrName>style.visibility</p:attrName>
                                        </p:attrNameLst>
                                      </p:cBhvr>
                                      <p:to>
                                        <p:strVal val="visible"/>
                                      </p:to>
                                    </p:set>
                                    <p:anim calcmode="lin" valueType="num">
                                      <p:cBhvr additive="base">
                                        <p:cTn id="16" dur="500" fill="hold"/>
                                        <p:tgtEl>
                                          <p:spTgt spid="40"/>
                                        </p:tgtEl>
                                        <p:attrNameLst>
                                          <p:attrName>ppt_x</p:attrName>
                                        </p:attrNameLst>
                                      </p:cBhvr>
                                      <p:tavLst>
                                        <p:tav tm="0">
                                          <p:val>
                                            <p:strVal val="#ppt_x"/>
                                          </p:val>
                                        </p:tav>
                                        <p:tav tm="100000">
                                          <p:val>
                                            <p:strVal val="#ppt_x"/>
                                          </p:val>
                                        </p:tav>
                                      </p:tavLst>
                                    </p:anim>
                                    <p:anim calcmode="lin" valueType="num">
                                      <p:cBhvr additive="base">
                                        <p:cTn id="17"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3" grpId="0"/>
      <p:bldP spid="273" grpId="1"/>
      <p:bldP spid="4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7"/>
          <p:cNvSpPr>
            <a:spLocks noChangeArrowheads="1"/>
          </p:cNvSpPr>
          <p:nvPr/>
        </p:nvSpPr>
        <p:spPr bwMode="auto">
          <a:xfrm>
            <a:off x="1093586" y="2430613"/>
            <a:ext cx="2509816" cy="2224070"/>
          </a:xfrm>
          <a:prstGeom prst="rect">
            <a:avLst/>
          </a:prstGeom>
        </p:spPr>
        <p:txBody>
          <a:bodyPr wrap="square" lIns="0" tIns="0" rIns="0" bIns="0" anchor="ctr" anchorCtr="0">
            <a:spAutoFit/>
          </a:bodyPr>
          <a:lstStyle/>
          <a:p>
            <a:pPr algn="just">
              <a:lnSpc>
                <a:spcPct val="150000"/>
              </a:lnSpc>
            </a:pPr>
            <a:r>
              <a:rPr lang="zh-CN" altLang="zh-CN" sz="1400" kern="100" dirty="0">
                <a:effectLst/>
                <a:latin typeface="微软雅黑" panose="020B0503020204020204" pitchFamily="34" charset="-122"/>
                <a:ea typeface="微软雅黑" panose="020B0503020204020204" pitchFamily="34" charset="-122"/>
                <a:cs typeface="Times New Roman" panose="02020603050405020304" pitchFamily="18" charset="0"/>
              </a:rPr>
              <a:t>①从视频流中获取每一帧的图像，并识别手部，获取特征点数据；</a:t>
            </a:r>
          </a:p>
          <a:p>
            <a:pPr algn="just">
              <a:lnSpc>
                <a:spcPct val="150000"/>
              </a:lnSpc>
            </a:pPr>
            <a:r>
              <a:rPr lang="zh-CN" altLang="zh-CN" sz="1400" kern="100" dirty="0">
                <a:effectLst/>
                <a:latin typeface="微软雅黑" panose="020B0503020204020204" pitchFamily="34" charset="-122"/>
                <a:ea typeface="微软雅黑" panose="020B0503020204020204" pitchFamily="34" charset="-122"/>
                <a:cs typeface="Times New Roman" panose="02020603050405020304" pitchFamily="18" charset="0"/>
              </a:rPr>
              <a:t>②完成实现功能之前的准备工作；</a:t>
            </a:r>
          </a:p>
          <a:p>
            <a:pPr algn="just">
              <a:lnSpc>
                <a:spcPct val="150000"/>
              </a:lnSpc>
            </a:pPr>
            <a:r>
              <a:rPr lang="zh-CN" altLang="zh-CN" sz="1400" kern="100" dirty="0">
                <a:effectLst/>
                <a:latin typeface="微软雅黑" panose="020B0503020204020204" pitchFamily="34" charset="-122"/>
                <a:ea typeface="微软雅黑" panose="020B0503020204020204" pitchFamily="34" charset="-122"/>
                <a:cs typeface="Times New Roman" panose="02020603050405020304" pitchFamily="18" charset="0"/>
              </a:rPr>
              <a:t>③实现不同功能之间的切换控制。</a:t>
            </a:r>
          </a:p>
          <a:p>
            <a:pPr algn="just">
              <a:lnSpc>
                <a:spcPct val="150000"/>
              </a:lnSpc>
            </a:pPr>
            <a:r>
              <a:rPr lang="zh-CN" altLang="zh-CN" sz="1400" kern="100" dirty="0">
                <a:effectLst/>
                <a:latin typeface="微软雅黑" panose="020B0503020204020204" pitchFamily="34" charset="-122"/>
                <a:ea typeface="微软雅黑" panose="020B0503020204020204" pitchFamily="34" charset="-122"/>
                <a:cs typeface="Times New Roman" panose="02020603050405020304" pitchFamily="18" charset="0"/>
              </a:rPr>
              <a:t>利用</a:t>
            </a:r>
            <a:r>
              <a:rPr lang="en-US" altLang="zh-CN" sz="1400" kern="100" dirty="0">
                <a:effectLst/>
                <a:latin typeface="微软雅黑" panose="020B0503020204020204" pitchFamily="34" charset="-122"/>
                <a:ea typeface="微软雅黑" panose="020B0503020204020204" pitchFamily="34" charset="-122"/>
                <a:cs typeface="Times New Roman" panose="02020603050405020304" pitchFamily="18" charset="0"/>
              </a:rPr>
              <a:t>keyboard</a:t>
            </a:r>
            <a:r>
              <a:rPr lang="zh-CN" altLang="zh-CN" sz="1400" kern="100" dirty="0">
                <a:effectLst/>
                <a:latin typeface="微软雅黑" panose="020B0503020204020204" pitchFamily="34" charset="-122"/>
                <a:ea typeface="微软雅黑" panose="020B0503020204020204" pitchFamily="34" charset="-122"/>
                <a:cs typeface="Times New Roman" panose="02020603050405020304" pitchFamily="18" charset="0"/>
              </a:rPr>
              <a:t>实现对键盘的监听，从而实现</a:t>
            </a:r>
            <a:r>
              <a:rPr lang="en-US" altLang="zh-CN" sz="1400" kern="100" dirty="0">
                <a:effectLst/>
                <a:latin typeface="微软雅黑" panose="020B0503020204020204" pitchFamily="34" charset="-122"/>
                <a:ea typeface="微软雅黑" panose="020B0503020204020204" pitchFamily="34" charset="-122"/>
                <a:cs typeface="Times New Roman" panose="02020603050405020304" pitchFamily="18" charset="0"/>
              </a:rPr>
              <a:t>Tab</a:t>
            </a:r>
            <a:r>
              <a:rPr lang="zh-CN" altLang="zh-CN" sz="1400" kern="100" dirty="0">
                <a:effectLst/>
                <a:latin typeface="微软雅黑" panose="020B0503020204020204" pitchFamily="34" charset="-122"/>
                <a:ea typeface="微软雅黑" panose="020B0503020204020204" pitchFamily="34" charset="-122"/>
                <a:cs typeface="Times New Roman" panose="02020603050405020304" pitchFamily="18" charset="0"/>
              </a:rPr>
              <a:t>键切换模式的功能。</a:t>
            </a:r>
          </a:p>
        </p:txBody>
      </p:sp>
      <p:sp>
        <p:nvSpPr>
          <p:cNvPr id="27" name="椭圆 26"/>
          <p:cNvSpPr>
            <a:spLocks/>
          </p:cNvSpPr>
          <p:nvPr/>
        </p:nvSpPr>
        <p:spPr>
          <a:xfrm>
            <a:off x="1055354" y="1169688"/>
            <a:ext cx="1978620" cy="1251038"/>
          </a:xfrm>
          <a:prstGeom prst="ellipse">
            <a:avLst/>
          </a:prstGeom>
          <a:solidFill>
            <a:srgbClr val="3F3F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105号-简雅黑" panose="00000500000000000000" pitchFamily="2" charset="-122"/>
              <a:ea typeface="字魂105号-简雅黑" panose="00000500000000000000" pitchFamily="2" charset="-122"/>
              <a:cs typeface="字魂105号-简雅黑" panose="00000500000000000000" pitchFamily="2" charset="-122"/>
              <a:sym typeface="字魂105号-简雅黑" panose="00000500000000000000" pitchFamily="2" charset="-122"/>
            </a:endParaRPr>
          </a:p>
        </p:txBody>
      </p:sp>
      <p:sp>
        <p:nvSpPr>
          <p:cNvPr id="28" name="TextBox 3"/>
          <p:cNvSpPr txBox="1"/>
          <p:nvPr/>
        </p:nvSpPr>
        <p:spPr>
          <a:xfrm>
            <a:off x="1174714" y="1442941"/>
            <a:ext cx="1739900" cy="584775"/>
          </a:xfrm>
          <a:prstGeom prst="rect">
            <a:avLst/>
          </a:prstGeom>
          <a:noFill/>
        </p:spPr>
        <p:txBody>
          <a:bodyPr wrap="square" rtlCol="0">
            <a:spAutoFit/>
          </a:bodyPr>
          <a:lstStyle/>
          <a:p>
            <a:pPr algn="dist" fontAlgn="base">
              <a:spcBef>
                <a:spcPct val="0"/>
              </a:spcBef>
              <a:spcAft>
                <a:spcPct val="0"/>
              </a:spcAft>
            </a:pPr>
            <a:r>
              <a:rPr lang="en-US" altLang="zh-CN" sz="3200" dirty="0">
                <a:solidFill>
                  <a:schemeClr val="bg1"/>
                </a:solidFill>
                <a:latin typeface="字魂105号-简雅黑" panose="00000500000000000000" pitchFamily="2" charset="-122"/>
                <a:ea typeface="字魂105号-简雅黑" panose="00000500000000000000" pitchFamily="2" charset="-122"/>
                <a:cs typeface="字魂105号-简雅黑" panose="00000500000000000000" pitchFamily="2" charset="-122"/>
                <a:sym typeface="字魂105号-简雅黑" panose="00000500000000000000" pitchFamily="2" charset="-122"/>
              </a:rPr>
              <a:t>main.py</a:t>
            </a:r>
            <a:endParaRPr lang="zh-CN" altLang="en-US" sz="3200" dirty="0">
              <a:solidFill>
                <a:schemeClr val="bg1"/>
              </a:solidFill>
              <a:latin typeface="字魂105号-简雅黑" panose="00000500000000000000" pitchFamily="2" charset="-122"/>
              <a:ea typeface="字魂105号-简雅黑" panose="00000500000000000000" pitchFamily="2" charset="-122"/>
              <a:cs typeface="字魂105号-简雅黑" panose="00000500000000000000" pitchFamily="2" charset="-122"/>
              <a:sym typeface="字魂105号-简雅黑" panose="00000500000000000000" pitchFamily="2" charset="-122"/>
            </a:endParaRPr>
          </a:p>
        </p:txBody>
      </p:sp>
      <p:sp>
        <p:nvSpPr>
          <p:cNvPr id="2" name="TextBox 7"/>
          <p:cNvSpPr txBox="1"/>
          <p:nvPr/>
        </p:nvSpPr>
        <p:spPr>
          <a:xfrm>
            <a:off x="4692015" y="304800"/>
            <a:ext cx="2807970" cy="460375"/>
          </a:xfrm>
          <a:prstGeom prst="rect">
            <a:avLst/>
          </a:prstGeom>
          <a:noFill/>
        </p:spPr>
        <p:txBody>
          <a:bodyPr wrap="square" rtlCol="0">
            <a:spAutoFit/>
          </a:bodyPr>
          <a:lstStyle/>
          <a:p>
            <a:pPr algn="dist"/>
            <a:r>
              <a:rPr lang="zh-CN" altLang="en-US" sz="2400" dirty="0">
                <a:solidFill>
                  <a:schemeClr val="tx1">
                    <a:lumMod val="75000"/>
                    <a:lumOff val="25000"/>
                  </a:schemeClr>
                </a:solidFill>
                <a:latin typeface="字魂105号-简雅黑" panose="00000500000000000000" pitchFamily="2" charset="-122"/>
                <a:ea typeface="字魂105号-简雅黑" panose="00000500000000000000" pitchFamily="2" charset="-122"/>
                <a:cs typeface="字魂105号-简雅黑" panose="00000500000000000000" pitchFamily="2" charset="-122"/>
                <a:sym typeface="字魂105号-简雅黑" panose="00000500000000000000" pitchFamily="2" charset="-122"/>
              </a:rPr>
              <a:t>文件说明</a:t>
            </a:r>
          </a:p>
        </p:txBody>
      </p:sp>
      <p:cxnSp>
        <p:nvCxnSpPr>
          <p:cNvPr id="3" name="直接连接符 2"/>
          <p:cNvCxnSpPr/>
          <p:nvPr/>
        </p:nvCxnSpPr>
        <p:spPr>
          <a:xfrm>
            <a:off x="23495" y="535305"/>
            <a:ext cx="4572000" cy="0"/>
          </a:xfrm>
          <a:prstGeom prst="line">
            <a:avLst/>
          </a:prstGeom>
          <a:ln>
            <a:solidFill>
              <a:srgbClr val="3F3F3F"/>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7620000" y="535305"/>
            <a:ext cx="4572000" cy="0"/>
          </a:xfrm>
          <a:prstGeom prst="line">
            <a:avLst/>
          </a:prstGeom>
          <a:ln>
            <a:solidFill>
              <a:srgbClr val="3F3F3F"/>
            </a:solidFill>
          </a:ln>
        </p:spPr>
        <p:style>
          <a:lnRef idx="1">
            <a:schemeClr val="accent1"/>
          </a:lnRef>
          <a:fillRef idx="0">
            <a:schemeClr val="accent1"/>
          </a:fillRef>
          <a:effectRef idx="0">
            <a:schemeClr val="accent1"/>
          </a:effectRef>
          <a:fontRef idx="minor">
            <a:schemeClr val="tx1"/>
          </a:fontRef>
        </p:style>
      </p:cxnSp>
      <p:pic>
        <p:nvPicPr>
          <p:cNvPr id="23" name="图片 22">
            <a:extLst>
              <a:ext uri="{FF2B5EF4-FFF2-40B4-BE49-F238E27FC236}">
                <a16:creationId xmlns:a16="http://schemas.microsoft.com/office/drawing/2014/main" id="{82FBB289-FC20-23D0-CD15-93551FA6F6D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17124" y="4750844"/>
            <a:ext cx="2586278" cy="1428397"/>
          </a:xfrm>
          <a:prstGeom prst="rect">
            <a:avLst/>
          </a:prstGeom>
          <a:noFill/>
          <a:ln>
            <a:noFill/>
          </a:ln>
        </p:spPr>
      </p:pic>
      <p:sp>
        <p:nvSpPr>
          <p:cNvPr id="25" name="椭圆 24">
            <a:extLst>
              <a:ext uri="{FF2B5EF4-FFF2-40B4-BE49-F238E27FC236}">
                <a16:creationId xmlns:a16="http://schemas.microsoft.com/office/drawing/2014/main" id="{798BA1FB-F092-97B4-C7C4-9B113C59CEA0}"/>
              </a:ext>
            </a:extLst>
          </p:cNvPr>
          <p:cNvSpPr>
            <a:spLocks/>
          </p:cNvSpPr>
          <p:nvPr/>
        </p:nvSpPr>
        <p:spPr>
          <a:xfrm>
            <a:off x="5303493" y="1179575"/>
            <a:ext cx="1978620" cy="1251038"/>
          </a:xfrm>
          <a:prstGeom prst="ellipse">
            <a:avLst/>
          </a:prstGeom>
          <a:solidFill>
            <a:srgbClr val="3F3F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105号-简雅黑" panose="00000500000000000000" pitchFamily="2" charset="-122"/>
              <a:ea typeface="字魂105号-简雅黑" panose="00000500000000000000" pitchFamily="2" charset="-122"/>
              <a:cs typeface="字魂105号-简雅黑" panose="00000500000000000000" pitchFamily="2" charset="-122"/>
              <a:sym typeface="字魂105号-简雅黑" panose="00000500000000000000" pitchFamily="2" charset="-122"/>
            </a:endParaRPr>
          </a:p>
        </p:txBody>
      </p:sp>
      <p:sp>
        <p:nvSpPr>
          <p:cNvPr id="35" name="TextBox 3">
            <a:extLst>
              <a:ext uri="{FF2B5EF4-FFF2-40B4-BE49-F238E27FC236}">
                <a16:creationId xmlns:a16="http://schemas.microsoft.com/office/drawing/2014/main" id="{17143DC9-29AF-3478-E149-686EFDE1776E}"/>
              </a:ext>
            </a:extLst>
          </p:cNvPr>
          <p:cNvSpPr txBox="1"/>
          <p:nvPr/>
        </p:nvSpPr>
        <p:spPr>
          <a:xfrm>
            <a:off x="5386259" y="1574261"/>
            <a:ext cx="1868128" cy="461665"/>
          </a:xfrm>
          <a:prstGeom prst="rect">
            <a:avLst/>
          </a:prstGeom>
          <a:noFill/>
        </p:spPr>
        <p:txBody>
          <a:bodyPr wrap="square" rtlCol="0">
            <a:spAutoFit/>
          </a:bodyPr>
          <a:lstStyle/>
          <a:p>
            <a:pPr algn="dist" fontAlgn="base">
              <a:spcBef>
                <a:spcPct val="0"/>
              </a:spcBef>
              <a:spcAft>
                <a:spcPct val="0"/>
              </a:spcAft>
            </a:pPr>
            <a:r>
              <a:rPr lang="en-US" altLang="zh-CN" sz="2400" dirty="0">
                <a:solidFill>
                  <a:schemeClr val="bg1"/>
                </a:solidFill>
                <a:latin typeface="字魂105号-简雅黑" panose="00000500000000000000" pitchFamily="2" charset="-122"/>
                <a:ea typeface="字魂105号-简雅黑" panose="00000500000000000000" pitchFamily="2" charset="-122"/>
                <a:cs typeface="字魂105号-简雅黑" panose="00000500000000000000" pitchFamily="2" charset="-122"/>
                <a:sym typeface="字魂105号-简雅黑" panose="00000500000000000000" pitchFamily="2" charset="-122"/>
              </a:rPr>
              <a:t>package.py</a:t>
            </a:r>
            <a:endParaRPr lang="zh-CN" altLang="en-US" sz="2400" dirty="0">
              <a:solidFill>
                <a:schemeClr val="bg1"/>
              </a:solidFill>
              <a:latin typeface="字魂105号-简雅黑" panose="00000500000000000000" pitchFamily="2" charset="-122"/>
              <a:ea typeface="字魂105号-简雅黑" panose="00000500000000000000" pitchFamily="2" charset="-122"/>
              <a:cs typeface="字魂105号-简雅黑" panose="00000500000000000000" pitchFamily="2" charset="-122"/>
              <a:sym typeface="字魂105号-简雅黑" panose="00000500000000000000" pitchFamily="2" charset="-122"/>
            </a:endParaRPr>
          </a:p>
        </p:txBody>
      </p:sp>
      <p:sp>
        <p:nvSpPr>
          <p:cNvPr id="36" name="矩形 7">
            <a:extLst>
              <a:ext uri="{FF2B5EF4-FFF2-40B4-BE49-F238E27FC236}">
                <a16:creationId xmlns:a16="http://schemas.microsoft.com/office/drawing/2014/main" id="{62A53E47-CB98-9096-B8AE-C2D1BF18A477}"/>
              </a:ext>
            </a:extLst>
          </p:cNvPr>
          <p:cNvSpPr>
            <a:spLocks noChangeArrowheads="1"/>
          </p:cNvSpPr>
          <p:nvPr/>
        </p:nvSpPr>
        <p:spPr bwMode="auto">
          <a:xfrm>
            <a:off x="5146100" y="2453158"/>
            <a:ext cx="2509816" cy="285078"/>
          </a:xfrm>
          <a:prstGeom prst="rect">
            <a:avLst/>
          </a:prstGeom>
        </p:spPr>
        <p:txBody>
          <a:bodyPr wrap="square" lIns="0" tIns="0" rIns="0" bIns="0" anchor="ctr" anchorCtr="0">
            <a:spAutoFit/>
          </a:bodyPr>
          <a:lstStyle/>
          <a:p>
            <a:pPr algn="just">
              <a:lnSpc>
                <a:spcPct val="150000"/>
              </a:lnSpc>
            </a:pPr>
            <a:r>
              <a:rPr lang="zh-CN" altLang="zh-CN" sz="1400" kern="100" dirty="0">
                <a:effectLst/>
                <a:latin typeface="微软雅黑" panose="020B0503020204020204" pitchFamily="34" charset="-122"/>
                <a:ea typeface="微软雅黑" panose="020B0503020204020204" pitchFamily="34" charset="-122"/>
                <a:cs typeface="Times New Roman" panose="02020603050405020304" pitchFamily="18" charset="0"/>
              </a:rPr>
              <a:t>整个程序需要用到的</a:t>
            </a:r>
            <a:r>
              <a:rPr lang="en-US" altLang="zh-CN" sz="1400" kern="100" dirty="0">
                <a:effectLst/>
                <a:latin typeface="微软雅黑" panose="020B0503020204020204" pitchFamily="34" charset="-122"/>
                <a:ea typeface="微软雅黑" panose="020B0503020204020204" pitchFamily="34" charset="-122"/>
                <a:cs typeface="Times New Roman" panose="02020603050405020304" pitchFamily="18" charset="0"/>
              </a:rPr>
              <a:t>module</a:t>
            </a:r>
            <a:r>
              <a:rPr lang="zh-CN" altLang="zh-CN" sz="1400" kern="100" dirty="0">
                <a:effectLst/>
                <a:latin typeface="微软雅黑" panose="020B0503020204020204" pitchFamily="34" charset="-122"/>
                <a:ea typeface="微软雅黑" panose="020B0503020204020204" pitchFamily="34" charset="-122"/>
                <a:cs typeface="Times New Roman" panose="02020603050405020304" pitchFamily="18" charset="0"/>
              </a:rPr>
              <a:t>。</a:t>
            </a:r>
          </a:p>
        </p:txBody>
      </p:sp>
      <p:sp>
        <p:nvSpPr>
          <p:cNvPr id="37" name="椭圆 36">
            <a:extLst>
              <a:ext uri="{FF2B5EF4-FFF2-40B4-BE49-F238E27FC236}">
                <a16:creationId xmlns:a16="http://schemas.microsoft.com/office/drawing/2014/main" id="{691713FA-C5F3-9BE2-D317-AC7CDB28F1CA}"/>
              </a:ext>
            </a:extLst>
          </p:cNvPr>
          <p:cNvSpPr>
            <a:spLocks/>
          </p:cNvSpPr>
          <p:nvPr/>
        </p:nvSpPr>
        <p:spPr>
          <a:xfrm>
            <a:off x="5275767" y="3430803"/>
            <a:ext cx="1978620" cy="825078"/>
          </a:xfrm>
          <a:prstGeom prst="ellipse">
            <a:avLst/>
          </a:prstGeom>
          <a:solidFill>
            <a:srgbClr val="3F3F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105号-简雅黑" panose="00000500000000000000" pitchFamily="2" charset="-122"/>
              <a:ea typeface="字魂105号-简雅黑" panose="00000500000000000000" pitchFamily="2" charset="-122"/>
              <a:cs typeface="字魂105号-简雅黑" panose="00000500000000000000" pitchFamily="2" charset="-122"/>
              <a:sym typeface="字魂105号-简雅黑" panose="00000500000000000000" pitchFamily="2" charset="-122"/>
            </a:endParaRPr>
          </a:p>
        </p:txBody>
      </p:sp>
      <p:sp>
        <p:nvSpPr>
          <p:cNvPr id="38" name="TextBox 3">
            <a:extLst>
              <a:ext uri="{FF2B5EF4-FFF2-40B4-BE49-F238E27FC236}">
                <a16:creationId xmlns:a16="http://schemas.microsoft.com/office/drawing/2014/main" id="{1149CBF8-15D7-C3D5-2380-DEF459550BEB}"/>
              </a:ext>
            </a:extLst>
          </p:cNvPr>
          <p:cNvSpPr txBox="1"/>
          <p:nvPr/>
        </p:nvSpPr>
        <p:spPr>
          <a:xfrm>
            <a:off x="5386259" y="3631325"/>
            <a:ext cx="1739900" cy="861774"/>
          </a:xfrm>
          <a:prstGeom prst="rect">
            <a:avLst/>
          </a:prstGeom>
          <a:noFill/>
        </p:spPr>
        <p:txBody>
          <a:bodyPr wrap="square" rtlCol="0">
            <a:spAutoFit/>
          </a:bodyPr>
          <a:lstStyle/>
          <a:p>
            <a:pPr algn="dist" fontAlgn="base">
              <a:spcBef>
                <a:spcPct val="0"/>
              </a:spcBef>
              <a:spcAft>
                <a:spcPct val="0"/>
              </a:spcAft>
            </a:pPr>
            <a:r>
              <a:rPr lang="en-US" altLang="zh-CN" dirty="0">
                <a:solidFill>
                  <a:schemeClr val="bg1"/>
                </a:solidFill>
                <a:latin typeface="字魂105号-简雅黑" panose="00000500000000000000" pitchFamily="2" charset="-122"/>
                <a:ea typeface="字魂105号-简雅黑" panose="00000500000000000000" pitchFamily="2" charset="-122"/>
                <a:cs typeface="字魂105号-简雅黑" panose="00000500000000000000" pitchFamily="2" charset="-122"/>
                <a:sym typeface="字魂105号-简雅黑" panose="00000500000000000000" pitchFamily="2" charset="-122"/>
              </a:rPr>
              <a:t>load_data.py</a:t>
            </a:r>
          </a:p>
          <a:p>
            <a:pPr algn="dist" fontAlgn="base">
              <a:spcBef>
                <a:spcPct val="0"/>
              </a:spcBef>
              <a:spcAft>
                <a:spcPct val="0"/>
              </a:spcAft>
            </a:pPr>
            <a:endParaRPr lang="zh-CN" altLang="en-US" sz="3200" dirty="0">
              <a:solidFill>
                <a:schemeClr val="bg1"/>
              </a:solidFill>
              <a:latin typeface="字魂105号-简雅黑" panose="00000500000000000000" pitchFamily="2" charset="-122"/>
              <a:ea typeface="字魂105号-简雅黑" panose="00000500000000000000" pitchFamily="2" charset="-122"/>
              <a:cs typeface="字魂105号-简雅黑" panose="00000500000000000000" pitchFamily="2" charset="-122"/>
              <a:sym typeface="字魂105号-简雅黑" panose="00000500000000000000" pitchFamily="2" charset="-122"/>
            </a:endParaRPr>
          </a:p>
        </p:txBody>
      </p:sp>
      <p:sp>
        <p:nvSpPr>
          <p:cNvPr id="39" name="矩形 7">
            <a:extLst>
              <a:ext uri="{FF2B5EF4-FFF2-40B4-BE49-F238E27FC236}">
                <a16:creationId xmlns:a16="http://schemas.microsoft.com/office/drawing/2014/main" id="{673C8B7D-AF93-941C-A0A7-0A00D1B4DF17}"/>
              </a:ext>
            </a:extLst>
          </p:cNvPr>
          <p:cNvSpPr>
            <a:spLocks noChangeArrowheads="1"/>
          </p:cNvSpPr>
          <p:nvPr/>
        </p:nvSpPr>
        <p:spPr bwMode="auto">
          <a:xfrm>
            <a:off x="5146100" y="4318203"/>
            <a:ext cx="2509816" cy="931409"/>
          </a:xfrm>
          <a:prstGeom prst="rect">
            <a:avLst/>
          </a:prstGeom>
        </p:spPr>
        <p:txBody>
          <a:bodyPr wrap="square" lIns="0" tIns="0" rIns="0" bIns="0" anchor="ctr" anchorCtr="0">
            <a:spAutoFit/>
          </a:bodyPr>
          <a:lstStyle/>
          <a:p>
            <a:pPr algn="just">
              <a:lnSpc>
                <a:spcPct val="150000"/>
              </a:lnSpc>
            </a:pPr>
            <a:r>
              <a:rPr lang="zh-CN" altLang="zh-CN" sz="1400" kern="100" dirty="0">
                <a:effectLst/>
                <a:latin typeface="微软雅黑" panose="020B0503020204020204" pitchFamily="34" charset="-122"/>
                <a:ea typeface="微软雅黑" panose="020B0503020204020204" pitchFamily="34" charset="-122"/>
                <a:cs typeface="Times New Roman" panose="02020603050405020304" pitchFamily="18" charset="0"/>
              </a:rPr>
              <a:t>将数据集中的图片读取并转化成为数据，存储在</a:t>
            </a:r>
            <a:r>
              <a:rPr lang="en-US" altLang="zh-CN" sz="1400" kern="100" dirty="0">
                <a:effectLst/>
                <a:latin typeface="微软雅黑" panose="020B0503020204020204" pitchFamily="34" charset="-122"/>
                <a:ea typeface="微软雅黑" panose="020B0503020204020204" pitchFamily="34" charset="-122"/>
                <a:cs typeface="Times New Roman" panose="02020603050405020304" pitchFamily="18" charset="0"/>
              </a:rPr>
              <a:t>h5py</a:t>
            </a:r>
            <a:r>
              <a:rPr lang="zh-CN" altLang="zh-CN" sz="1400" kern="100" dirty="0">
                <a:effectLst/>
                <a:latin typeface="微软雅黑" panose="020B0503020204020204" pitchFamily="34" charset="-122"/>
                <a:ea typeface="微软雅黑" panose="020B0503020204020204" pitchFamily="34" charset="-122"/>
                <a:cs typeface="Times New Roman" panose="02020603050405020304" pitchFamily="18" charset="0"/>
              </a:rPr>
              <a:t>类型的文件中。</a:t>
            </a:r>
          </a:p>
        </p:txBody>
      </p:sp>
      <p:sp>
        <p:nvSpPr>
          <p:cNvPr id="40" name="椭圆 39">
            <a:extLst>
              <a:ext uri="{FF2B5EF4-FFF2-40B4-BE49-F238E27FC236}">
                <a16:creationId xmlns:a16="http://schemas.microsoft.com/office/drawing/2014/main" id="{16E98192-D6BF-9A4F-DA9E-0A993386EE82}"/>
              </a:ext>
            </a:extLst>
          </p:cNvPr>
          <p:cNvSpPr>
            <a:spLocks/>
          </p:cNvSpPr>
          <p:nvPr/>
        </p:nvSpPr>
        <p:spPr>
          <a:xfrm>
            <a:off x="9389970" y="1466498"/>
            <a:ext cx="1588443" cy="825078"/>
          </a:xfrm>
          <a:prstGeom prst="ellipse">
            <a:avLst/>
          </a:prstGeom>
          <a:solidFill>
            <a:srgbClr val="3F3F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105号-简雅黑" panose="00000500000000000000" pitchFamily="2" charset="-122"/>
              <a:ea typeface="字魂105号-简雅黑" panose="00000500000000000000" pitchFamily="2" charset="-122"/>
              <a:cs typeface="字魂105号-简雅黑" panose="00000500000000000000" pitchFamily="2" charset="-122"/>
              <a:sym typeface="字魂105号-简雅黑" panose="00000500000000000000" pitchFamily="2" charset="-122"/>
            </a:endParaRPr>
          </a:p>
        </p:txBody>
      </p:sp>
      <p:sp>
        <p:nvSpPr>
          <p:cNvPr id="41" name="TextBox 3">
            <a:extLst>
              <a:ext uri="{FF2B5EF4-FFF2-40B4-BE49-F238E27FC236}">
                <a16:creationId xmlns:a16="http://schemas.microsoft.com/office/drawing/2014/main" id="{3AA18B06-57C7-882B-6186-4B94D959BC7C}"/>
              </a:ext>
            </a:extLst>
          </p:cNvPr>
          <p:cNvSpPr txBox="1"/>
          <p:nvPr/>
        </p:nvSpPr>
        <p:spPr>
          <a:xfrm>
            <a:off x="9500462" y="1667020"/>
            <a:ext cx="1310803" cy="369332"/>
          </a:xfrm>
          <a:prstGeom prst="rect">
            <a:avLst/>
          </a:prstGeom>
          <a:noFill/>
        </p:spPr>
        <p:txBody>
          <a:bodyPr wrap="square" rtlCol="0">
            <a:spAutoFit/>
          </a:bodyPr>
          <a:lstStyle/>
          <a:p>
            <a:pPr algn="dist" fontAlgn="base">
              <a:spcBef>
                <a:spcPct val="0"/>
              </a:spcBef>
              <a:spcAft>
                <a:spcPct val="0"/>
              </a:spcAft>
            </a:pPr>
            <a:r>
              <a:rPr lang="en-US" altLang="zh-CN" dirty="0">
                <a:solidFill>
                  <a:schemeClr val="bg1"/>
                </a:solidFill>
                <a:latin typeface="字魂105号-简雅黑" panose="00000500000000000000" pitchFamily="2" charset="-122"/>
                <a:ea typeface="字魂105号-简雅黑" panose="00000500000000000000" pitchFamily="2" charset="-122"/>
                <a:cs typeface="字魂105号-简雅黑" panose="00000500000000000000" pitchFamily="2" charset="-122"/>
                <a:sym typeface="字魂105号-简雅黑" panose="00000500000000000000" pitchFamily="2" charset="-122"/>
              </a:rPr>
              <a:t>utils.py</a:t>
            </a:r>
          </a:p>
        </p:txBody>
      </p:sp>
      <p:sp>
        <p:nvSpPr>
          <p:cNvPr id="44" name="矩形 7">
            <a:extLst>
              <a:ext uri="{FF2B5EF4-FFF2-40B4-BE49-F238E27FC236}">
                <a16:creationId xmlns:a16="http://schemas.microsoft.com/office/drawing/2014/main" id="{A0DABEC0-7A25-05F9-F0C7-7C81924B1290}"/>
              </a:ext>
            </a:extLst>
          </p:cNvPr>
          <p:cNvSpPr>
            <a:spLocks noChangeArrowheads="1"/>
          </p:cNvSpPr>
          <p:nvPr/>
        </p:nvSpPr>
        <p:spPr bwMode="auto">
          <a:xfrm>
            <a:off x="8929283" y="2453159"/>
            <a:ext cx="2509816" cy="608243"/>
          </a:xfrm>
          <a:prstGeom prst="rect">
            <a:avLst/>
          </a:prstGeom>
        </p:spPr>
        <p:txBody>
          <a:bodyPr wrap="square" lIns="0" tIns="0" rIns="0" bIns="0" anchor="ctr" anchorCtr="0">
            <a:spAutoFit/>
          </a:bodyPr>
          <a:lstStyle/>
          <a:p>
            <a:pPr algn="just">
              <a:lnSpc>
                <a:spcPct val="150000"/>
              </a:lnSpc>
            </a:pPr>
            <a:r>
              <a:rPr lang="zh-CN" altLang="zh-CN" sz="1400" kern="100" dirty="0">
                <a:effectLst/>
                <a:latin typeface="微软雅黑" panose="020B0503020204020204" pitchFamily="34" charset="-122"/>
                <a:ea typeface="微软雅黑" panose="020B0503020204020204" pitchFamily="34" charset="-122"/>
                <a:cs typeface="Times New Roman" panose="02020603050405020304" pitchFamily="18" charset="0"/>
              </a:rPr>
              <a:t>将程序中需要用到的大部分函数打包在此文件中。</a:t>
            </a:r>
          </a:p>
        </p:txBody>
      </p:sp>
      <p:sp>
        <p:nvSpPr>
          <p:cNvPr id="45" name="椭圆 44">
            <a:extLst>
              <a:ext uri="{FF2B5EF4-FFF2-40B4-BE49-F238E27FC236}">
                <a16:creationId xmlns:a16="http://schemas.microsoft.com/office/drawing/2014/main" id="{ABD6BF1D-2EAC-6BA9-98A3-9BDB8DBF6C44}"/>
              </a:ext>
            </a:extLst>
          </p:cNvPr>
          <p:cNvSpPr>
            <a:spLocks/>
          </p:cNvSpPr>
          <p:nvPr/>
        </p:nvSpPr>
        <p:spPr>
          <a:xfrm>
            <a:off x="9119794" y="3439616"/>
            <a:ext cx="1978620" cy="825078"/>
          </a:xfrm>
          <a:prstGeom prst="ellipse">
            <a:avLst/>
          </a:prstGeom>
          <a:solidFill>
            <a:srgbClr val="3F3F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105号-简雅黑" panose="00000500000000000000" pitchFamily="2" charset="-122"/>
              <a:ea typeface="字魂105号-简雅黑" panose="00000500000000000000" pitchFamily="2" charset="-122"/>
              <a:cs typeface="字魂105号-简雅黑" panose="00000500000000000000" pitchFamily="2" charset="-122"/>
              <a:sym typeface="字魂105号-简雅黑" panose="00000500000000000000" pitchFamily="2" charset="-122"/>
            </a:endParaRPr>
          </a:p>
        </p:txBody>
      </p:sp>
      <p:sp>
        <p:nvSpPr>
          <p:cNvPr id="46" name="TextBox 3">
            <a:extLst>
              <a:ext uri="{FF2B5EF4-FFF2-40B4-BE49-F238E27FC236}">
                <a16:creationId xmlns:a16="http://schemas.microsoft.com/office/drawing/2014/main" id="{646DB89B-ADAD-15E2-F3E7-481A725C4DFC}"/>
              </a:ext>
            </a:extLst>
          </p:cNvPr>
          <p:cNvSpPr txBox="1"/>
          <p:nvPr/>
        </p:nvSpPr>
        <p:spPr>
          <a:xfrm>
            <a:off x="9230286" y="3640138"/>
            <a:ext cx="1739900" cy="861774"/>
          </a:xfrm>
          <a:prstGeom prst="rect">
            <a:avLst/>
          </a:prstGeom>
          <a:noFill/>
        </p:spPr>
        <p:txBody>
          <a:bodyPr wrap="square" rtlCol="0">
            <a:spAutoFit/>
          </a:bodyPr>
          <a:lstStyle/>
          <a:p>
            <a:pPr algn="dist" fontAlgn="base">
              <a:spcBef>
                <a:spcPct val="0"/>
              </a:spcBef>
              <a:spcAft>
                <a:spcPct val="0"/>
              </a:spcAft>
            </a:pPr>
            <a:r>
              <a:rPr lang="en-US" altLang="zh-CN" dirty="0">
                <a:solidFill>
                  <a:schemeClr val="bg1"/>
                </a:solidFill>
                <a:latin typeface="字魂105号-简雅黑" panose="00000500000000000000" pitchFamily="2" charset="-122"/>
                <a:ea typeface="字魂105号-简雅黑" panose="00000500000000000000" pitchFamily="2" charset="-122"/>
                <a:cs typeface="字魂105号-简雅黑" panose="00000500000000000000" pitchFamily="2" charset="-122"/>
                <a:sym typeface="字魂105号-简雅黑" panose="00000500000000000000" pitchFamily="2" charset="-122"/>
              </a:rPr>
              <a:t>mlp_train.py</a:t>
            </a:r>
          </a:p>
          <a:p>
            <a:pPr algn="dist" fontAlgn="base">
              <a:spcBef>
                <a:spcPct val="0"/>
              </a:spcBef>
              <a:spcAft>
                <a:spcPct val="0"/>
              </a:spcAft>
            </a:pPr>
            <a:endParaRPr lang="zh-CN" altLang="en-US" sz="3200" dirty="0">
              <a:solidFill>
                <a:schemeClr val="bg1"/>
              </a:solidFill>
              <a:latin typeface="字魂105号-简雅黑" panose="00000500000000000000" pitchFamily="2" charset="-122"/>
              <a:ea typeface="字魂105号-简雅黑" panose="00000500000000000000" pitchFamily="2" charset="-122"/>
              <a:cs typeface="字魂105号-简雅黑" panose="00000500000000000000" pitchFamily="2" charset="-122"/>
              <a:sym typeface="字魂105号-简雅黑" panose="00000500000000000000" pitchFamily="2" charset="-122"/>
            </a:endParaRPr>
          </a:p>
        </p:txBody>
      </p:sp>
      <p:sp>
        <p:nvSpPr>
          <p:cNvPr id="47" name="矩形 7">
            <a:extLst>
              <a:ext uri="{FF2B5EF4-FFF2-40B4-BE49-F238E27FC236}">
                <a16:creationId xmlns:a16="http://schemas.microsoft.com/office/drawing/2014/main" id="{F1D0577B-6ABC-786A-C62E-B8832F4F2C0B}"/>
              </a:ext>
            </a:extLst>
          </p:cNvPr>
          <p:cNvSpPr>
            <a:spLocks noChangeArrowheads="1"/>
          </p:cNvSpPr>
          <p:nvPr/>
        </p:nvSpPr>
        <p:spPr bwMode="auto">
          <a:xfrm>
            <a:off x="8929283" y="4318203"/>
            <a:ext cx="2509816" cy="931409"/>
          </a:xfrm>
          <a:prstGeom prst="rect">
            <a:avLst/>
          </a:prstGeom>
        </p:spPr>
        <p:txBody>
          <a:bodyPr wrap="square" lIns="0" tIns="0" rIns="0" bIns="0" anchor="ctr" anchorCtr="0">
            <a:spAutoFit/>
          </a:bodyPr>
          <a:lstStyle/>
          <a:p>
            <a:pPr algn="just">
              <a:lnSpc>
                <a:spcPct val="150000"/>
              </a:lnSpc>
            </a:pPr>
            <a:r>
              <a:rPr lang="zh-CN" altLang="zh-CN" sz="1400" kern="100" dirty="0">
                <a:effectLst/>
                <a:latin typeface="微软雅黑" panose="020B0503020204020204" pitchFamily="34" charset="-122"/>
                <a:ea typeface="微软雅黑" panose="020B0503020204020204" pitchFamily="34" charset="-122"/>
                <a:cs typeface="Times New Roman" panose="02020603050405020304" pitchFamily="18" charset="0"/>
              </a:rPr>
              <a:t>用</a:t>
            </a:r>
            <a:r>
              <a:rPr lang="en-US" altLang="zh-CN" sz="1400" kern="100" dirty="0">
                <a:effectLst/>
                <a:latin typeface="微软雅黑" panose="020B0503020204020204" pitchFamily="34" charset="-122"/>
                <a:ea typeface="微软雅黑" panose="020B0503020204020204" pitchFamily="34" charset="-122"/>
                <a:cs typeface="Times New Roman" panose="02020603050405020304" pitchFamily="18" charset="0"/>
              </a:rPr>
              <a:t>h5py</a:t>
            </a:r>
            <a:r>
              <a:rPr lang="zh-CN" altLang="zh-CN" sz="1400" kern="100" dirty="0">
                <a:effectLst/>
                <a:latin typeface="微软雅黑" panose="020B0503020204020204" pitchFamily="34" charset="-122"/>
                <a:ea typeface="微软雅黑" panose="020B0503020204020204" pitchFamily="34" charset="-122"/>
                <a:cs typeface="Times New Roman" panose="02020603050405020304" pitchFamily="18" charset="0"/>
              </a:rPr>
              <a:t>文件中的数据训练手势识别模型，模型生成为</a:t>
            </a:r>
            <a:r>
              <a:rPr lang="en-US" altLang="zh-CN" sz="1400" kern="100" dirty="0">
                <a:effectLst/>
                <a:latin typeface="微软雅黑" panose="020B0503020204020204" pitchFamily="34" charset="-122"/>
                <a:ea typeface="微软雅黑" panose="020B0503020204020204" pitchFamily="34" charset="-122"/>
                <a:cs typeface="Times New Roman" panose="02020603050405020304" pitchFamily="18" charset="0"/>
              </a:rPr>
              <a:t>parameters</a:t>
            </a:r>
            <a:r>
              <a:rPr lang="zh-CN" altLang="zh-CN" sz="1400" kern="100" dirty="0">
                <a:effectLst/>
                <a:latin typeface="微软雅黑" panose="020B0503020204020204" pitchFamily="34" charset="-122"/>
                <a:ea typeface="微软雅黑" panose="020B0503020204020204" pitchFamily="34" charset="-122"/>
                <a:cs typeface="Times New Roman" panose="02020603050405020304" pitchFamily="18" charset="0"/>
              </a:rPr>
              <a:t>。</a:t>
            </a:r>
          </a:p>
        </p:txBody>
      </p:sp>
    </p:spTree>
  </p:cSld>
  <p:clrMapOvr>
    <a:masterClrMapping/>
  </p:clrMapOvr>
  <mc:AlternateContent xmlns:mc="http://schemas.openxmlformats.org/markup-compatibility/2006" xmlns:p14="http://schemas.microsoft.com/office/powerpoint/2010/main">
    <mc:Choice Requires="p14">
      <p:transition spd="slow" p14:dur="1300" advTm="0">
        <p14:pan dir="u"/>
      </p:transition>
    </mc:Choice>
    <mc:Fallback xmlns="">
      <p:transition spd="slow" advTm="0">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6"/>
  <p:tag name="KSO_WM_TEMPLATE_SCENE_ID" val="1"/>
  <p:tag name="KSO_WM_TEMPLATE_JOB_ID" val="6"/>
  <p:tag name="KSO_WM_TEMPLATE_TOPIC_DEFAULT" val="0"/>
</p:tagLst>
</file>

<file path=ppt/theme/theme1.xml><?xml version="1.0" encoding="utf-8"?>
<a:theme xmlns:a="http://schemas.openxmlformats.org/drawingml/2006/main" name="www.2ppt.com">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135</TotalTime>
  <Words>1512</Words>
  <Application>Microsoft Office PowerPoint</Application>
  <PresentationFormat>宽屏</PresentationFormat>
  <Paragraphs>233</Paragraphs>
  <Slides>46</Slides>
  <Notes>12</Notes>
  <HiddenSlides>0</HiddenSlides>
  <MMClips>0</MMClips>
  <ScaleCrop>false</ScaleCrop>
  <HeadingPairs>
    <vt:vector size="6" baseType="variant">
      <vt:variant>
        <vt:lpstr>已用的字体</vt:lpstr>
      </vt:variant>
      <vt:variant>
        <vt:i4>7</vt:i4>
      </vt:variant>
      <vt:variant>
        <vt:lpstr>主题</vt:lpstr>
      </vt:variant>
      <vt:variant>
        <vt:i4>2</vt:i4>
      </vt:variant>
      <vt:variant>
        <vt:lpstr>幻灯片标题</vt:lpstr>
      </vt:variant>
      <vt:variant>
        <vt:i4>46</vt:i4>
      </vt:variant>
    </vt:vector>
  </HeadingPairs>
  <TitlesOfParts>
    <vt:vector size="55" baseType="lpstr">
      <vt:lpstr>等线</vt:lpstr>
      <vt:lpstr>等线 Light</vt:lpstr>
      <vt:lpstr>宋体</vt:lpstr>
      <vt:lpstr>微软雅黑</vt:lpstr>
      <vt:lpstr>字魂105号-简雅黑</vt:lpstr>
      <vt:lpstr>Arial</vt:lpstr>
      <vt:lpstr>Calibri</vt:lpstr>
      <vt:lpstr>www.2ppt.com</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https://www.ypppt.com/</dc:title>
  <dc:subject>https://www.ypppt.com/</dc:subject>
  <dc:creator>优品PPT</dc:creator>
  <dc:description/>
  <cp:lastModifiedBy>liu yangyu</cp:lastModifiedBy>
  <cp:revision>31</cp:revision>
  <dcterms:created xsi:type="dcterms:W3CDTF">2021-05-07T23:27:51Z</dcterms:created>
  <dcterms:modified xsi:type="dcterms:W3CDTF">2022-12-15T04:30:01Z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2052-11.1.0.10463</vt:lpwstr>
  </property>
  <property fmtid="{D5CDD505-2E9C-101B-9397-08002B2CF9AE}" pid="3" name="KSORubyTemplateID">
    <vt:lpwstr>2</vt:lpwstr>
  </property>
  <property fmtid="{D5CDD505-2E9C-101B-9397-08002B2CF9AE}" pid="4" name="ICV">
    <vt:lpwstr>8C7B121785A24676A353FFF6CCFCC405</vt:lpwstr>
  </property>
</Properties>
</file>